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4" r:id="rId2"/>
  </p:sldMasterIdLst>
  <p:notesMasterIdLst>
    <p:notesMasterId r:id="rId32"/>
  </p:notesMasterIdLst>
  <p:sldIdLst>
    <p:sldId id="331" r:id="rId3"/>
    <p:sldId id="337" r:id="rId4"/>
    <p:sldId id="301" r:id="rId5"/>
    <p:sldId id="341" r:id="rId6"/>
    <p:sldId id="343" r:id="rId7"/>
    <p:sldId id="338" r:id="rId8"/>
    <p:sldId id="350" r:id="rId9"/>
    <p:sldId id="340" r:id="rId10"/>
    <p:sldId id="339" r:id="rId11"/>
    <p:sldId id="342" r:id="rId12"/>
    <p:sldId id="346" r:id="rId13"/>
    <p:sldId id="347" r:id="rId14"/>
    <p:sldId id="348" r:id="rId15"/>
    <p:sldId id="349" r:id="rId16"/>
    <p:sldId id="351" r:id="rId17"/>
    <p:sldId id="352" r:id="rId18"/>
    <p:sldId id="344" r:id="rId19"/>
    <p:sldId id="345" r:id="rId20"/>
    <p:sldId id="353" r:id="rId21"/>
    <p:sldId id="361" r:id="rId22"/>
    <p:sldId id="354" r:id="rId23"/>
    <p:sldId id="364" r:id="rId24"/>
    <p:sldId id="362" r:id="rId25"/>
    <p:sldId id="363" r:id="rId26"/>
    <p:sldId id="356" r:id="rId27"/>
    <p:sldId id="359" r:id="rId28"/>
    <p:sldId id="357" r:id="rId29"/>
    <p:sldId id="358" r:id="rId30"/>
    <p:sldId id="360" r:id="rId31"/>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BABE"/>
    <a:srgbClr val="9DCCD2"/>
    <a:srgbClr val="19A695"/>
    <a:srgbClr val="507C89"/>
    <a:srgbClr val="521B93"/>
    <a:srgbClr val="35445E"/>
    <a:srgbClr val="4957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76"/>
    <p:restoredTop sz="76749"/>
  </p:normalViewPr>
  <p:slideViewPr>
    <p:cSldViewPr snapToGrid="0" snapToObjects="1">
      <p:cViewPr>
        <p:scale>
          <a:sx n="94" d="100"/>
          <a:sy n="94" d="100"/>
        </p:scale>
        <p:origin x="1504" y="224"/>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AFD70-E2A8-2949-8A34-78C9007A3C64}" type="datetimeFigureOut">
              <a:rPr lang="en-TR" smtClean="0"/>
              <a:t>20.06.2021</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5CCF3-BEBF-974B-AE7D-03C5FAEAF7A6}" type="slidenum">
              <a:rPr lang="en-TR" smtClean="0"/>
              <a:t>‹#›</a:t>
            </a:fld>
            <a:endParaRPr lang="en-TR"/>
          </a:p>
        </p:txBody>
      </p:sp>
    </p:spTree>
    <p:extLst>
      <p:ext uri="{BB962C8B-B14F-4D97-AF65-F5344CB8AC3E}">
        <p14:creationId xmlns:p14="http://schemas.microsoft.com/office/powerpoint/2010/main" val="426409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REFERENCES</a:t>
            </a:r>
            <a:endParaRPr lang="en-US" b="0" dirty="0">
              <a:effectLst/>
            </a:endParaRPr>
          </a:p>
          <a:p>
            <a:pPr rtl="0" fontAlgn="base"/>
            <a:br>
              <a:rPr lang="en-US" b="0" dirty="0">
                <a:effectLst/>
              </a:rPr>
            </a:br>
            <a:r>
              <a:rPr lang="en-US" b="0" dirty="0">
                <a:effectLst/>
              </a:rPr>
              <a:t>- </a:t>
            </a:r>
            <a:r>
              <a:rPr lang="en-US" sz="1200" b="0" i="0" u="none" strike="noStrike" kern="1200" dirty="0">
                <a:solidFill>
                  <a:schemeClr val="tx1"/>
                </a:solidFill>
                <a:effectLst/>
                <a:latin typeface="+mn-lt"/>
                <a:ea typeface="+mn-ea"/>
                <a:cs typeface="+mn-cs"/>
              </a:rPr>
              <a:t>J. Hui, "Approach to the Interior Design Using Augmented Reality Technology," 2015 Sixth International Conference on Intelligent Systems Design and Engineering Applications (ISDEA), 2015, pp. 163-166, </a:t>
            </a:r>
            <a:r>
              <a:rPr lang="en-US" sz="1200" b="0" i="0" u="none" strike="noStrike" kern="1200" dirty="0" err="1">
                <a:solidFill>
                  <a:schemeClr val="tx1"/>
                </a:solidFill>
                <a:effectLst/>
                <a:latin typeface="+mn-lt"/>
                <a:ea typeface="+mn-ea"/>
                <a:cs typeface="+mn-cs"/>
              </a:rPr>
              <a:t>doi</a:t>
            </a:r>
            <a:r>
              <a:rPr lang="en-US" sz="1200" b="0" i="0" u="none" strike="noStrike" kern="1200" dirty="0">
                <a:solidFill>
                  <a:schemeClr val="tx1"/>
                </a:solidFill>
                <a:effectLst/>
                <a:latin typeface="+mn-lt"/>
                <a:ea typeface="+mn-ea"/>
                <a:cs typeface="+mn-cs"/>
              </a:rPr>
              <a:t>: 10.1109/ISDEA.2015.50.</a:t>
            </a:r>
          </a:p>
          <a:p>
            <a:pPr rtl="0" fontAlgn="base"/>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Rankohi</a:t>
            </a:r>
            <a:r>
              <a:rPr lang="en-US" sz="1200" b="0" i="0" u="none" strike="noStrike" kern="1200" dirty="0">
                <a:solidFill>
                  <a:schemeClr val="tx1"/>
                </a:solidFill>
                <a:effectLst/>
                <a:latin typeface="+mn-lt"/>
                <a:ea typeface="+mn-ea"/>
                <a:cs typeface="+mn-cs"/>
              </a:rPr>
              <a:t>, S., &amp; Waugh, L. (2013). Review and analysis of augmented reality literature for construction industry. </a:t>
            </a:r>
            <a:r>
              <a:rPr lang="en-US" sz="1200" b="0" i="1" u="none" strike="noStrike" kern="1200" dirty="0">
                <a:solidFill>
                  <a:schemeClr val="tx1"/>
                </a:solidFill>
                <a:effectLst/>
                <a:latin typeface="+mn-lt"/>
                <a:ea typeface="+mn-ea"/>
                <a:cs typeface="+mn-cs"/>
              </a:rPr>
              <a:t>Visualization In Engineering</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1</a:t>
            </a:r>
            <a:r>
              <a:rPr lang="en-US" sz="1200" b="0" i="0" u="none" strike="noStrike" kern="1200" dirty="0">
                <a:solidFill>
                  <a:schemeClr val="tx1"/>
                </a:solidFill>
                <a:effectLst/>
                <a:latin typeface="+mn-lt"/>
                <a:ea typeface="+mn-ea"/>
                <a:cs typeface="+mn-cs"/>
              </a:rPr>
              <a:t>(1). </a:t>
            </a:r>
            <a:r>
              <a:rPr lang="en-US" sz="1200" b="0" i="0" u="none" strike="noStrike" kern="1200" dirty="0" err="1">
                <a:solidFill>
                  <a:schemeClr val="tx1"/>
                </a:solidFill>
                <a:effectLst/>
                <a:latin typeface="+mn-lt"/>
                <a:ea typeface="+mn-ea"/>
                <a:cs typeface="+mn-cs"/>
              </a:rPr>
              <a:t>doi</a:t>
            </a:r>
            <a:r>
              <a:rPr lang="en-US" sz="1200" b="0" i="0" u="none" strike="noStrike" kern="1200" dirty="0">
                <a:solidFill>
                  <a:schemeClr val="tx1"/>
                </a:solidFill>
                <a:effectLst/>
                <a:latin typeface="+mn-lt"/>
                <a:ea typeface="+mn-ea"/>
                <a:cs typeface="+mn-cs"/>
              </a:rPr>
              <a:t>: 10.1186/2213-7459-1-9</a:t>
            </a:r>
          </a:p>
          <a:p>
            <a:pPr rtl="0" fontAlgn="base"/>
            <a:r>
              <a:rPr lang="en-US" sz="1200" b="0" i="0" u="none" strike="noStrike" kern="1200" dirty="0">
                <a:solidFill>
                  <a:schemeClr val="tx1"/>
                </a:solidFill>
                <a:effectLst/>
                <a:latin typeface="+mn-lt"/>
                <a:ea typeface="+mn-ea"/>
                <a:cs typeface="+mn-cs"/>
              </a:rPr>
              <a:t>- J. Li, "Interior Design Method Based on Virtual Reality Technology," 2016 International Conference on Intelligent Transportation, Big Data &amp; Smart City (ICITBS), 2016, pp. 229-232, </a:t>
            </a:r>
            <a:r>
              <a:rPr lang="en-US" sz="1200" b="0" i="0" u="none" strike="noStrike" kern="1200" dirty="0" err="1">
                <a:solidFill>
                  <a:schemeClr val="tx1"/>
                </a:solidFill>
                <a:effectLst/>
                <a:latin typeface="+mn-lt"/>
                <a:ea typeface="+mn-ea"/>
                <a:cs typeface="+mn-cs"/>
              </a:rPr>
              <a:t>doi</a:t>
            </a:r>
            <a:r>
              <a:rPr lang="en-US" sz="1200" b="0" i="0" u="none" strike="noStrike" kern="1200" dirty="0">
                <a:solidFill>
                  <a:schemeClr val="tx1"/>
                </a:solidFill>
                <a:effectLst/>
                <a:latin typeface="+mn-lt"/>
                <a:ea typeface="+mn-ea"/>
                <a:cs typeface="+mn-cs"/>
              </a:rPr>
              <a:t>: 10.1109/ICITBS.2016.125.</a:t>
            </a:r>
          </a:p>
          <a:p>
            <a:pPr rtl="0" fontAlgn="base"/>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Yanxing</a:t>
            </a:r>
            <a:r>
              <a:rPr lang="en-US" sz="1200" b="0" i="0" u="none" strike="noStrike" kern="1200" dirty="0">
                <a:solidFill>
                  <a:schemeClr val="tx1"/>
                </a:solidFill>
                <a:effectLst/>
                <a:latin typeface="+mn-lt"/>
                <a:ea typeface="+mn-ea"/>
                <a:cs typeface="+mn-cs"/>
              </a:rPr>
              <a:t> Zhang, Lei Li, Beibei Liu, The Discussion on Interior Design Mode Based on 3D Virtual Vision Technology, Journal of Advanced Computational Intelligence and Intelligent Informatics, 2019, Volume 23, Issue 3, Pages 390-395, Released May 20, 2019, Online ISSN 1883-8014, Print ISSN 1343-0130, https://</a:t>
            </a:r>
            <a:r>
              <a:rPr lang="en-US" sz="1200" b="0" i="0" u="none" strike="noStrike" kern="1200" dirty="0" err="1">
                <a:solidFill>
                  <a:schemeClr val="tx1"/>
                </a:solidFill>
                <a:effectLst/>
                <a:latin typeface="+mn-lt"/>
                <a:ea typeface="+mn-ea"/>
                <a:cs typeface="+mn-cs"/>
              </a:rPr>
              <a:t>doi.org</a:t>
            </a:r>
            <a:r>
              <a:rPr lang="en-US" sz="1200" b="0" i="0" u="none" strike="noStrike" kern="1200" dirty="0">
                <a:solidFill>
                  <a:schemeClr val="tx1"/>
                </a:solidFill>
                <a:effectLst/>
                <a:latin typeface="+mn-lt"/>
                <a:ea typeface="+mn-ea"/>
                <a:cs typeface="+mn-cs"/>
              </a:rPr>
              <a:t>/10.20965/jaciii.2019.p0390, https://</a:t>
            </a:r>
            <a:r>
              <a:rPr lang="en-US" sz="1200" b="0" i="0" u="none" strike="noStrike" kern="1200" dirty="0" err="1">
                <a:solidFill>
                  <a:schemeClr val="tx1"/>
                </a:solidFill>
                <a:effectLst/>
                <a:latin typeface="+mn-lt"/>
                <a:ea typeface="+mn-ea"/>
                <a:cs typeface="+mn-cs"/>
              </a:rPr>
              <a:t>www.jstage.jst.go.jp</a:t>
            </a:r>
            <a:r>
              <a:rPr lang="en-US" sz="1200" b="0" i="0" u="none" strike="noStrike" kern="1200" dirty="0">
                <a:solidFill>
                  <a:schemeClr val="tx1"/>
                </a:solidFill>
                <a:effectLst/>
                <a:latin typeface="+mn-lt"/>
                <a:ea typeface="+mn-ea"/>
                <a:cs typeface="+mn-cs"/>
              </a:rPr>
              <a:t>/article/</a:t>
            </a:r>
            <a:r>
              <a:rPr lang="en-US" sz="1200" b="0" i="0" u="none" strike="noStrike" kern="1200" dirty="0" err="1">
                <a:solidFill>
                  <a:schemeClr val="tx1"/>
                </a:solidFill>
                <a:effectLst/>
                <a:latin typeface="+mn-lt"/>
                <a:ea typeface="+mn-ea"/>
                <a:cs typeface="+mn-cs"/>
              </a:rPr>
              <a:t>jaciii</a:t>
            </a:r>
            <a:r>
              <a:rPr lang="en-US" sz="1200" b="0" i="0" u="none" strike="noStrike" kern="1200" dirty="0">
                <a:solidFill>
                  <a:schemeClr val="tx1"/>
                </a:solidFill>
                <a:effectLst/>
                <a:latin typeface="+mn-lt"/>
                <a:ea typeface="+mn-ea"/>
                <a:cs typeface="+mn-cs"/>
              </a:rPr>
              <a:t>/23/3/23_390/_article/-char/</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Abstract:</a:t>
            </a:r>
          </a:p>
          <a:p>
            <a:pPr rtl="0" fontAlgn="base"/>
            <a:r>
              <a:rPr lang="en-US" sz="1200" b="0" i="0" u="none" strike="noStrike" kern="1200" dirty="0">
                <a:solidFill>
                  <a:schemeClr val="tx1"/>
                </a:solidFill>
                <a:effectLst/>
                <a:latin typeface="+mn-lt"/>
                <a:ea typeface="+mn-ea"/>
                <a:cs typeface="+mn-cs"/>
              </a:rPr>
              <a:t>- Chen, </a:t>
            </a:r>
            <a:r>
              <a:rPr lang="en-US" sz="1200" b="0" i="0" u="none" strike="noStrike" kern="1200" dirty="0" err="1">
                <a:solidFill>
                  <a:schemeClr val="tx1"/>
                </a:solidFill>
                <a:effectLst/>
                <a:latin typeface="+mn-lt"/>
                <a:ea typeface="+mn-ea"/>
                <a:cs typeface="+mn-cs"/>
              </a:rPr>
              <a:t>Zixuan</a:t>
            </a:r>
            <a:r>
              <a:rPr lang="en-US" sz="1200" b="0" i="0" u="none" strike="noStrike" kern="1200" dirty="0">
                <a:solidFill>
                  <a:schemeClr val="tx1"/>
                </a:solidFill>
                <a:effectLst/>
                <a:latin typeface="+mn-lt"/>
                <a:ea typeface="+mn-ea"/>
                <a:cs typeface="+mn-cs"/>
              </a:rPr>
              <a:t> &amp; Wang, Xiang. (2020). Application of AI technology in interior design. E3S Web of Conferences. 179. 02105. 10.1051/e3sconf/202017902105. </a:t>
            </a:r>
          </a:p>
          <a:p>
            <a:pPr marL="0" algn="l" defTabSz="914400" rtl="0" eaLnBrk="1" latinLnBrk="0" hangingPunct="1"/>
            <a:endParaRPr lang="en-TR" dirty="0"/>
          </a:p>
          <a:p>
            <a:pPr marL="0" algn="l" defTabSz="914400" rtl="0" eaLnBrk="1" latinLnBrk="0" hangingPunct="1"/>
            <a:endParaRPr lang="en-TR" dirty="0"/>
          </a:p>
        </p:txBody>
      </p:sp>
      <p:sp>
        <p:nvSpPr>
          <p:cNvPr id="4" name="Slide Number Placeholder 3"/>
          <p:cNvSpPr>
            <a:spLocks noGrp="1"/>
          </p:cNvSpPr>
          <p:nvPr>
            <p:ph type="sldNum" sz="quarter" idx="5"/>
          </p:nvPr>
        </p:nvSpPr>
        <p:spPr/>
        <p:txBody>
          <a:bodyPr/>
          <a:lstStyle/>
          <a:p>
            <a:fld id="{CBA5CCF3-BEBF-974B-AE7D-03C5FAEAF7A6}" type="slidenum">
              <a:rPr lang="en-TR" smtClean="0"/>
              <a:t>10</a:t>
            </a:fld>
            <a:endParaRPr lang="en-TR"/>
          </a:p>
        </p:txBody>
      </p:sp>
    </p:spTree>
    <p:extLst>
      <p:ext uri="{BB962C8B-B14F-4D97-AF65-F5344CB8AC3E}">
        <p14:creationId xmlns:p14="http://schemas.microsoft.com/office/powerpoint/2010/main" val="47997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CBA5CCF3-BEBF-974B-AE7D-03C5FAEAF7A6}" type="slidenum">
              <a:rPr lang="en-TR" smtClean="0"/>
              <a:t>12</a:t>
            </a:fld>
            <a:endParaRPr lang="en-TR"/>
          </a:p>
        </p:txBody>
      </p:sp>
    </p:spTree>
    <p:extLst>
      <p:ext uri="{BB962C8B-B14F-4D97-AF65-F5344CB8AC3E}">
        <p14:creationId xmlns:p14="http://schemas.microsoft.com/office/powerpoint/2010/main" val="2339243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CBA5CCF3-BEBF-974B-AE7D-03C5FAEAF7A6}" type="slidenum">
              <a:rPr lang="en-TR" smtClean="0"/>
              <a:t>13</a:t>
            </a:fld>
            <a:endParaRPr lang="en-TR"/>
          </a:p>
        </p:txBody>
      </p:sp>
    </p:spTree>
    <p:extLst>
      <p:ext uri="{BB962C8B-B14F-4D97-AF65-F5344CB8AC3E}">
        <p14:creationId xmlns:p14="http://schemas.microsoft.com/office/powerpoint/2010/main" val="182774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TR" dirty="0"/>
          </a:p>
        </p:txBody>
      </p:sp>
      <p:sp>
        <p:nvSpPr>
          <p:cNvPr id="4" name="Slide Number Placeholder 3"/>
          <p:cNvSpPr>
            <a:spLocks noGrp="1"/>
          </p:cNvSpPr>
          <p:nvPr>
            <p:ph type="sldNum" sz="quarter" idx="5"/>
          </p:nvPr>
        </p:nvSpPr>
        <p:spPr/>
        <p:txBody>
          <a:bodyPr/>
          <a:lstStyle/>
          <a:p>
            <a:fld id="{CBA5CCF3-BEBF-974B-AE7D-03C5FAEAF7A6}" type="slidenum">
              <a:rPr lang="en-TR" smtClean="0"/>
              <a:t>17</a:t>
            </a:fld>
            <a:endParaRPr lang="en-TR"/>
          </a:p>
        </p:txBody>
      </p:sp>
    </p:spTree>
    <p:extLst>
      <p:ext uri="{BB962C8B-B14F-4D97-AF65-F5344CB8AC3E}">
        <p14:creationId xmlns:p14="http://schemas.microsoft.com/office/powerpoint/2010/main" val="108458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CBA5CCF3-BEBF-974B-AE7D-03C5FAEAF7A6}" type="slidenum">
              <a:rPr lang="en-TR" smtClean="0"/>
              <a:t>18</a:t>
            </a:fld>
            <a:endParaRPr lang="en-TR"/>
          </a:p>
        </p:txBody>
      </p:sp>
    </p:spTree>
    <p:extLst>
      <p:ext uri="{BB962C8B-B14F-4D97-AF65-F5344CB8AC3E}">
        <p14:creationId xmlns:p14="http://schemas.microsoft.com/office/powerpoint/2010/main" val="267988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TR" dirty="0"/>
          </a:p>
        </p:txBody>
      </p:sp>
      <p:sp>
        <p:nvSpPr>
          <p:cNvPr id="4" name="Slide Number Placeholder 3"/>
          <p:cNvSpPr>
            <a:spLocks noGrp="1"/>
          </p:cNvSpPr>
          <p:nvPr>
            <p:ph type="sldNum" sz="quarter" idx="5"/>
          </p:nvPr>
        </p:nvSpPr>
        <p:spPr/>
        <p:txBody>
          <a:bodyPr/>
          <a:lstStyle/>
          <a:p>
            <a:fld id="{CBA5CCF3-BEBF-974B-AE7D-03C5FAEAF7A6}" type="slidenum">
              <a:rPr lang="en-TR" smtClean="0"/>
              <a:t>19</a:t>
            </a:fld>
            <a:endParaRPr lang="en-TR"/>
          </a:p>
        </p:txBody>
      </p:sp>
    </p:spTree>
    <p:extLst>
      <p:ext uri="{BB962C8B-B14F-4D97-AF65-F5344CB8AC3E}">
        <p14:creationId xmlns:p14="http://schemas.microsoft.com/office/powerpoint/2010/main" val="2036052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5CCF3-BEBF-974B-AE7D-03C5FAEAF7A6}" type="slidenum">
              <a:rPr kumimoji="0" lang="en-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92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CBA5CCF3-BEBF-974B-AE7D-03C5FAEAF7A6}" type="slidenum">
              <a:rPr lang="en-TR" smtClean="0"/>
              <a:t>21</a:t>
            </a:fld>
            <a:endParaRPr lang="en-TR"/>
          </a:p>
        </p:txBody>
      </p:sp>
    </p:spTree>
    <p:extLst>
      <p:ext uri="{BB962C8B-B14F-4D97-AF65-F5344CB8AC3E}">
        <p14:creationId xmlns:p14="http://schemas.microsoft.com/office/powerpoint/2010/main" val="717167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CBA5CCF3-BEBF-974B-AE7D-03C5FAEAF7A6}" type="slidenum">
              <a:rPr lang="en-TR" smtClean="0"/>
              <a:t>27</a:t>
            </a:fld>
            <a:endParaRPr lang="en-TR"/>
          </a:p>
        </p:txBody>
      </p:sp>
    </p:spTree>
    <p:extLst>
      <p:ext uri="{BB962C8B-B14F-4D97-AF65-F5344CB8AC3E}">
        <p14:creationId xmlns:p14="http://schemas.microsoft.com/office/powerpoint/2010/main" val="1905582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202615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6501341"/>
            <a:ext cx="12192000" cy="384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289010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485117"/>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91909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31637" y="164638"/>
            <a:ext cx="9360363"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831637" y="932723"/>
            <a:ext cx="9360363"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717096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6501341"/>
            <a:ext cx="12192000" cy="384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 name="Picture Placeholder 2"/>
          <p:cNvSpPr>
            <a:spLocks noGrp="1"/>
          </p:cNvSpPr>
          <p:nvPr>
            <p:ph type="pic" idx="1" hasCustomPrompt="1"/>
          </p:nvPr>
        </p:nvSpPr>
        <p:spPr>
          <a:xfrm>
            <a:off x="817082"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3" name="Frame 2"/>
          <p:cNvSpPr/>
          <p:nvPr userDrawn="1"/>
        </p:nvSpPr>
        <p:spPr>
          <a:xfrm>
            <a:off x="647087" y="1508787"/>
            <a:ext cx="2592288" cy="4512501"/>
          </a:xfrm>
          <a:prstGeom prst="frame">
            <a:avLst>
              <a:gd name="adj1" fmla="val 18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4" name="Picture Placeholder 2"/>
          <p:cNvSpPr>
            <a:spLocks noGrp="1"/>
          </p:cNvSpPr>
          <p:nvPr>
            <p:ph type="pic" idx="12" hasCustomPrompt="1"/>
          </p:nvPr>
        </p:nvSpPr>
        <p:spPr>
          <a:xfrm>
            <a:off x="3579358"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Frame 14"/>
          <p:cNvSpPr/>
          <p:nvPr userDrawn="1"/>
        </p:nvSpPr>
        <p:spPr>
          <a:xfrm>
            <a:off x="3409363" y="1508787"/>
            <a:ext cx="2592288" cy="4512501"/>
          </a:xfrm>
          <a:prstGeom prst="frame">
            <a:avLst>
              <a:gd name="adj1" fmla="val 18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6" name="Picture Placeholder 2"/>
          <p:cNvSpPr>
            <a:spLocks noGrp="1"/>
          </p:cNvSpPr>
          <p:nvPr>
            <p:ph type="pic" idx="13" hasCustomPrompt="1"/>
          </p:nvPr>
        </p:nvSpPr>
        <p:spPr>
          <a:xfrm>
            <a:off x="6341634"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Frame 16"/>
          <p:cNvSpPr/>
          <p:nvPr userDrawn="1"/>
        </p:nvSpPr>
        <p:spPr>
          <a:xfrm>
            <a:off x="6171639" y="1508787"/>
            <a:ext cx="2592288" cy="4512501"/>
          </a:xfrm>
          <a:prstGeom prst="frame">
            <a:avLst>
              <a:gd name="adj1" fmla="val 18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8" name="Picture Placeholder 2"/>
          <p:cNvSpPr>
            <a:spLocks noGrp="1"/>
          </p:cNvSpPr>
          <p:nvPr>
            <p:ph type="pic" idx="14" hasCustomPrompt="1"/>
          </p:nvPr>
        </p:nvSpPr>
        <p:spPr>
          <a:xfrm>
            <a:off x="9103910"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Frame 18"/>
          <p:cNvSpPr/>
          <p:nvPr userDrawn="1"/>
        </p:nvSpPr>
        <p:spPr>
          <a:xfrm>
            <a:off x="8933915" y="1508787"/>
            <a:ext cx="2592288" cy="4512501"/>
          </a:xfrm>
          <a:prstGeom prst="frame">
            <a:avLst>
              <a:gd name="adj1" fmla="val 18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Tree>
    <p:extLst>
      <p:ext uri="{BB962C8B-B14F-4D97-AF65-F5344CB8AC3E}">
        <p14:creationId xmlns:p14="http://schemas.microsoft.com/office/powerpoint/2010/main" val="1731630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9072331" y="409665"/>
            <a:ext cx="2688299" cy="6048672"/>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887755" y="409665"/>
            <a:ext cx="4992555" cy="6048672"/>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933347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600" b="0" baseline="0">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12192" y="1679604"/>
            <a:ext cx="2304000" cy="2304000"/>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108469" y="4155291"/>
            <a:ext cx="2304000" cy="2304000"/>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3108213" y="1679348"/>
            <a:ext cx="2304256"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7"/>
          <p:cNvSpPr/>
          <p:nvPr userDrawn="1"/>
        </p:nvSpPr>
        <p:spPr>
          <a:xfrm>
            <a:off x="612192" y="4155035"/>
            <a:ext cx="2304256" cy="2304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Picture Placeholder 2"/>
          <p:cNvSpPr>
            <a:spLocks noGrp="1"/>
          </p:cNvSpPr>
          <p:nvPr>
            <p:ph type="pic" idx="13" hasCustomPrompt="1"/>
          </p:nvPr>
        </p:nvSpPr>
        <p:spPr>
          <a:xfrm>
            <a:off x="5604747" y="1679349"/>
            <a:ext cx="5952661" cy="4779943"/>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138951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679510" y="644691"/>
            <a:ext cx="4617573" cy="556861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926486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6" name="Rectangle 5"/>
          <p:cNvSpPr/>
          <p:nvPr userDrawn="1"/>
        </p:nvSpPr>
        <p:spPr>
          <a:xfrm>
            <a:off x="0" y="171450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1027" name="Picture 3" descr="D:\GoogleSlides\002-기본자료\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84032" y="1000941"/>
            <a:ext cx="4992555" cy="4977947"/>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79609" y="1166248"/>
            <a:ext cx="4588665" cy="3126848"/>
          </a:xfrm>
          <a:prstGeom prst="rect">
            <a:avLst/>
          </a:prstGeom>
          <a:solidFill>
            <a:schemeClr val="bg1">
              <a:lumMod val="95000"/>
            </a:schemeClr>
          </a:solidFill>
          <a:effectLst/>
        </p:spPr>
        <p:txBody>
          <a:bodyPr anchor="ctr"/>
          <a:lstStyle>
            <a:lvl1pPr marL="0" indent="0" algn="ctr">
              <a:buNone/>
              <a:defRPr sz="1600" b="1"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623392" y="242176"/>
            <a:ext cx="11568608"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IMAGES &amp; CONTENTS</a:t>
            </a:r>
          </a:p>
        </p:txBody>
      </p:sp>
      <p:sp>
        <p:nvSpPr>
          <p:cNvPr id="9" name="Text Placeholder 9"/>
          <p:cNvSpPr>
            <a:spLocks noGrp="1"/>
          </p:cNvSpPr>
          <p:nvPr>
            <p:ph type="body" sz="quarter" idx="11" hasCustomPrompt="1"/>
          </p:nvPr>
        </p:nvSpPr>
        <p:spPr>
          <a:xfrm>
            <a:off x="623392" y="1010261"/>
            <a:ext cx="11568608"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532642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3" name="Rectangle 2"/>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4424" y="1195252"/>
            <a:ext cx="3744416" cy="453441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796605" y="1379449"/>
            <a:ext cx="1440160" cy="333573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596127" y="1575061"/>
            <a:ext cx="2159479" cy="333573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395096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3887755" y="0"/>
            <a:ext cx="4416491" cy="6858000"/>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98796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9267028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12192000" cy="6858000"/>
          </a:xfrm>
          <a:prstGeom prst="rect">
            <a:avLst/>
          </a:prstGeom>
          <a:solidFill>
            <a:schemeClr val="bg1">
              <a:lumMod val="8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32389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80987" y="624086"/>
            <a:ext cx="5376597"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101749" y="624086"/>
            <a:ext cx="2688000"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6101749" y="3504407"/>
            <a:ext cx="2688000"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8934213" y="3504407"/>
            <a:ext cx="2688000"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8933915" y="624087"/>
            <a:ext cx="2688299" cy="26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Tree>
    <p:extLst>
      <p:ext uri="{BB962C8B-B14F-4D97-AF65-F5344CB8AC3E}">
        <p14:creationId xmlns:p14="http://schemas.microsoft.com/office/powerpoint/2010/main" val="2647403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92955" y="260648"/>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92955" y="3525012"/>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973809" y="260648"/>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7973809" y="3525012"/>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4367808" y="260647"/>
            <a:ext cx="3458605" cy="6365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16446271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92087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spTree>
    <p:extLst>
      <p:ext uri="{BB962C8B-B14F-4D97-AF65-F5344CB8AC3E}">
        <p14:creationId xmlns:p14="http://schemas.microsoft.com/office/powerpoint/2010/main" val="931072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1329647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35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2" name="Rectangle 1"/>
          <p:cNvSpPr/>
          <p:nvPr userDrawn="1"/>
        </p:nvSpPr>
        <p:spPr>
          <a:xfrm>
            <a:off x="0" y="3429000"/>
            <a:ext cx="12192000" cy="3429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5247" y="452670"/>
            <a:ext cx="2807248" cy="583158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0" hasCustomPrompt="1"/>
          </p:nvPr>
        </p:nvSpPr>
        <p:spPr>
          <a:xfrm>
            <a:off x="3422494" y="356659"/>
            <a:ext cx="8769505" cy="864096"/>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394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 Use Layout">
    <p:spTree>
      <p:nvGrpSpPr>
        <p:cNvPr id="1" name=""/>
        <p:cNvGrpSpPr/>
        <p:nvPr/>
      </p:nvGrpSpPr>
      <p:grpSpPr>
        <a:xfrm>
          <a:off x="0" y="0"/>
          <a:ext cx="0" cy="0"/>
          <a:chOff x="0" y="0"/>
          <a:chExt cx="0" cy="0"/>
        </a:xfrm>
      </p:grpSpPr>
      <p:sp>
        <p:nvSpPr>
          <p:cNvPr id="2" name="Rectangle 1"/>
          <p:cNvSpPr/>
          <p:nvPr userDrawn="1"/>
        </p:nvSpPr>
        <p:spPr>
          <a:xfrm>
            <a:off x="0" y="3429000"/>
            <a:ext cx="12192000" cy="3429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2050" y="944012"/>
            <a:ext cx="2391284" cy="4967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0" hasCustomPrompt="1"/>
          </p:nvPr>
        </p:nvSpPr>
        <p:spPr>
          <a:xfrm>
            <a:off x="2523333" y="644691"/>
            <a:ext cx="9668667"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704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1"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2"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771625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30797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63937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007435" y="164638"/>
            <a:ext cx="11184565"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007435" y="932723"/>
            <a:ext cx="11184565"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992544" y="4581129"/>
            <a:ext cx="1010061" cy="209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2213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936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86813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47.sv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49.svg"/></Relationships>
</file>

<file path=ppt/slides/_rels/slide1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5.xml"/><Relationship Id="rId4" Type="http://schemas.openxmlformats.org/officeDocument/2006/relationships/image" Target="../media/image52.jpe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8.sv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6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62.sv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sv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5.xml"/><Relationship Id="rId5" Type="http://schemas.openxmlformats.org/officeDocument/2006/relationships/image" Target="../media/image92.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94.svg"/></Relationships>
</file>

<file path=ppt/slides/_rels/slide2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5.xml"/><Relationship Id="rId5" Type="http://schemas.openxmlformats.org/officeDocument/2006/relationships/image" Target="../media/image98.sv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5.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27745-A39A-4E4F-B826-03D30F35EB0D}"/>
              </a:ext>
            </a:extLst>
          </p:cNvPr>
          <p:cNvGrpSpPr/>
          <p:nvPr/>
        </p:nvGrpSpPr>
        <p:grpSpPr>
          <a:xfrm>
            <a:off x="-211043" y="242749"/>
            <a:ext cx="3451519" cy="2538224"/>
            <a:chOff x="-211043" y="242749"/>
            <a:chExt cx="3451519" cy="2538224"/>
          </a:xfrm>
        </p:grpSpPr>
        <p:grpSp>
          <p:nvGrpSpPr>
            <p:cNvPr id="115" name="Group 114">
              <a:extLst>
                <a:ext uri="{FF2B5EF4-FFF2-40B4-BE49-F238E27FC236}">
                  <a16:creationId xmlns:a16="http://schemas.microsoft.com/office/drawing/2014/main" id="{ED98EE80-DEDE-430B-935C-DB5A307EB381}"/>
                </a:ext>
              </a:extLst>
            </p:cNvPr>
            <p:cNvGrpSpPr/>
            <p:nvPr/>
          </p:nvGrpSpPr>
          <p:grpSpPr>
            <a:xfrm rot="18821504" flipH="1">
              <a:off x="2536016" y="1987747"/>
              <a:ext cx="830987" cy="577933"/>
              <a:chOff x="5405974" y="1533288"/>
              <a:chExt cx="611040" cy="424965"/>
            </a:xfrm>
          </p:grpSpPr>
          <p:sp>
            <p:nvSpPr>
              <p:cNvPr id="117" name="Trapezoid 116">
                <a:extLst>
                  <a:ext uri="{FF2B5EF4-FFF2-40B4-BE49-F238E27FC236}">
                    <a16:creationId xmlns:a16="http://schemas.microsoft.com/office/drawing/2014/main" id="{BB555E24-6D38-4A4A-861D-6AF072B96FAC}"/>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16" name="Trapezoid 115">
                <a:extLst>
                  <a:ext uri="{FF2B5EF4-FFF2-40B4-BE49-F238E27FC236}">
                    <a16:creationId xmlns:a16="http://schemas.microsoft.com/office/drawing/2014/main" id="{A7D9085C-2B58-4F88-9B08-2B2F4B0DBF73}"/>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18" name="Trapezoid 117">
                <a:extLst>
                  <a:ext uri="{FF2B5EF4-FFF2-40B4-BE49-F238E27FC236}">
                    <a16:creationId xmlns:a16="http://schemas.microsoft.com/office/drawing/2014/main" id="{E698BC45-A595-4DD2-87C7-3302FA8BE798}"/>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19" name="Trapezoid 118">
                <a:extLst>
                  <a:ext uri="{FF2B5EF4-FFF2-40B4-BE49-F238E27FC236}">
                    <a16:creationId xmlns:a16="http://schemas.microsoft.com/office/drawing/2014/main" id="{5A89F4B4-1ED6-4282-BAE7-5107B2DD9024}"/>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20" name="Trapezoid 119">
                <a:extLst>
                  <a:ext uri="{FF2B5EF4-FFF2-40B4-BE49-F238E27FC236}">
                    <a16:creationId xmlns:a16="http://schemas.microsoft.com/office/drawing/2014/main" id="{9DE2CED2-AEEB-4346-B8BA-39D5C9F008E3}"/>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grpSp>
        <p:grpSp>
          <p:nvGrpSpPr>
            <p:cNvPr id="107" name="Group 106">
              <a:extLst>
                <a:ext uri="{FF2B5EF4-FFF2-40B4-BE49-F238E27FC236}">
                  <a16:creationId xmlns:a16="http://schemas.microsoft.com/office/drawing/2014/main" id="{CA86DA89-BF25-4B2F-B746-19009E28529A}"/>
                </a:ext>
              </a:extLst>
            </p:cNvPr>
            <p:cNvGrpSpPr/>
            <p:nvPr/>
          </p:nvGrpSpPr>
          <p:grpSpPr>
            <a:xfrm rot="20700986">
              <a:off x="-211043" y="561627"/>
              <a:ext cx="688855" cy="2063532"/>
              <a:chOff x="391500" y="630207"/>
              <a:chExt cx="531845" cy="1593193"/>
            </a:xfrm>
          </p:grpSpPr>
          <p:sp>
            <p:nvSpPr>
              <p:cNvPr id="108" name="Rectangle: Rounded Corners 107">
                <a:extLst>
                  <a:ext uri="{FF2B5EF4-FFF2-40B4-BE49-F238E27FC236}">
                    <a16:creationId xmlns:a16="http://schemas.microsoft.com/office/drawing/2014/main" id="{A31B3607-BD19-4C4C-B903-0E09D92762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09" name="Rectangle: Rounded Corners 108">
                <a:extLst>
                  <a:ext uri="{FF2B5EF4-FFF2-40B4-BE49-F238E27FC236}">
                    <a16:creationId xmlns:a16="http://schemas.microsoft.com/office/drawing/2014/main" id="{5E0AD24E-7646-4E0E-B33F-FBCA5E5E3A55}"/>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62" name="Group 61">
              <a:extLst>
                <a:ext uri="{FF2B5EF4-FFF2-40B4-BE49-F238E27FC236}">
                  <a16:creationId xmlns:a16="http://schemas.microsoft.com/office/drawing/2014/main" id="{DCDE1FC3-06F7-42CE-9911-5FEC1436C053}"/>
                </a:ext>
              </a:extLst>
            </p:cNvPr>
            <p:cNvGrpSpPr/>
            <p:nvPr/>
          </p:nvGrpSpPr>
          <p:grpSpPr>
            <a:xfrm rot="14601445">
              <a:off x="1150919" y="215556"/>
              <a:ext cx="729571" cy="2548346"/>
              <a:chOff x="391500" y="630207"/>
              <a:chExt cx="531845" cy="1593193"/>
            </a:xfrm>
          </p:grpSpPr>
          <p:sp>
            <p:nvSpPr>
              <p:cNvPr id="63" name="Rectangle: Rounded Corners 62">
                <a:extLst>
                  <a:ext uri="{FF2B5EF4-FFF2-40B4-BE49-F238E27FC236}">
                    <a16:creationId xmlns:a16="http://schemas.microsoft.com/office/drawing/2014/main" id="{0A650D8B-2C6F-4CAD-B6D5-FE7BDEFD4CE7}"/>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64" name="Rectangle: Rounded Corners 63">
                <a:extLst>
                  <a:ext uri="{FF2B5EF4-FFF2-40B4-BE49-F238E27FC236}">
                    <a16:creationId xmlns:a16="http://schemas.microsoft.com/office/drawing/2014/main" id="{4D8DB57F-27AE-4641-A856-C26060E5CCAA}"/>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66" name="Oval 65">
              <a:extLst>
                <a:ext uri="{FF2B5EF4-FFF2-40B4-BE49-F238E27FC236}">
                  <a16:creationId xmlns:a16="http://schemas.microsoft.com/office/drawing/2014/main" id="{510D57C7-999C-42DA-AF11-D48981C22307}"/>
                </a:ext>
              </a:extLst>
            </p:cNvPr>
            <p:cNvSpPr/>
            <p:nvPr/>
          </p:nvSpPr>
          <p:spPr>
            <a:xfrm>
              <a:off x="182294" y="1854426"/>
              <a:ext cx="926547" cy="926547"/>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67" name="Freeform: Shape 66">
              <a:extLst>
                <a:ext uri="{FF2B5EF4-FFF2-40B4-BE49-F238E27FC236}">
                  <a16:creationId xmlns:a16="http://schemas.microsoft.com/office/drawing/2014/main" id="{83077C34-CBAE-4645-92CD-6DF20774BB54}"/>
                </a:ext>
              </a:extLst>
            </p:cNvPr>
            <p:cNvSpPr/>
            <p:nvPr/>
          </p:nvSpPr>
          <p:spPr>
            <a:xfrm>
              <a:off x="282221" y="1954353"/>
              <a:ext cx="726695" cy="726695"/>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8" name="Freeform: Shape 67">
              <a:extLst>
                <a:ext uri="{FF2B5EF4-FFF2-40B4-BE49-F238E27FC236}">
                  <a16:creationId xmlns:a16="http://schemas.microsoft.com/office/drawing/2014/main" id="{77183266-7827-4E9F-84EA-469E59172608}"/>
                </a:ext>
              </a:extLst>
            </p:cNvPr>
            <p:cNvSpPr/>
            <p:nvPr/>
          </p:nvSpPr>
          <p:spPr>
            <a:xfrm>
              <a:off x="464259" y="2137337"/>
              <a:ext cx="362617" cy="36072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69" name="Oval 68">
              <a:extLst>
                <a:ext uri="{FF2B5EF4-FFF2-40B4-BE49-F238E27FC236}">
                  <a16:creationId xmlns:a16="http://schemas.microsoft.com/office/drawing/2014/main" id="{76CA7BCC-4553-4E37-AEA2-3EB99A1C138A}"/>
                </a:ext>
              </a:extLst>
            </p:cNvPr>
            <p:cNvSpPr/>
            <p:nvPr/>
          </p:nvSpPr>
          <p:spPr>
            <a:xfrm>
              <a:off x="585218" y="2257350"/>
              <a:ext cx="120700" cy="1207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70" name="Group 69">
              <a:extLst>
                <a:ext uri="{FF2B5EF4-FFF2-40B4-BE49-F238E27FC236}">
                  <a16:creationId xmlns:a16="http://schemas.microsoft.com/office/drawing/2014/main" id="{E7962633-7205-4392-AE46-2DCD52369CED}"/>
                </a:ext>
              </a:extLst>
            </p:cNvPr>
            <p:cNvGrpSpPr/>
            <p:nvPr/>
          </p:nvGrpSpPr>
          <p:grpSpPr>
            <a:xfrm rot="8720915">
              <a:off x="2465418" y="429474"/>
              <a:ext cx="606909" cy="1518446"/>
              <a:chOff x="4130254" y="650162"/>
              <a:chExt cx="502274" cy="1664988"/>
            </a:xfrm>
            <a:solidFill>
              <a:schemeClr val="accent2"/>
            </a:solidFill>
          </p:grpSpPr>
          <p:sp>
            <p:nvSpPr>
              <p:cNvPr id="71" name="Trapezoid 70">
                <a:extLst>
                  <a:ext uri="{FF2B5EF4-FFF2-40B4-BE49-F238E27FC236}">
                    <a16:creationId xmlns:a16="http://schemas.microsoft.com/office/drawing/2014/main" id="{F7579618-1C24-40C8-A27D-763A2EDC201E}"/>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72" name="Trapezoid 94">
                <a:extLst>
                  <a:ext uri="{FF2B5EF4-FFF2-40B4-BE49-F238E27FC236}">
                    <a16:creationId xmlns:a16="http://schemas.microsoft.com/office/drawing/2014/main" id="{105B8F30-72EC-476F-BEF8-7534C575E875}"/>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102" name="Group 101">
              <a:extLst>
                <a:ext uri="{FF2B5EF4-FFF2-40B4-BE49-F238E27FC236}">
                  <a16:creationId xmlns:a16="http://schemas.microsoft.com/office/drawing/2014/main" id="{6E1A9330-7C3E-42EF-9689-A307053E150C}"/>
                </a:ext>
              </a:extLst>
            </p:cNvPr>
            <p:cNvGrpSpPr/>
            <p:nvPr/>
          </p:nvGrpSpPr>
          <p:grpSpPr>
            <a:xfrm>
              <a:off x="1986951" y="242749"/>
              <a:ext cx="770532" cy="770532"/>
              <a:chOff x="121429" y="411152"/>
              <a:chExt cx="607378" cy="607378"/>
            </a:xfrm>
          </p:grpSpPr>
          <p:sp>
            <p:nvSpPr>
              <p:cNvPr id="103" name="Oval 102">
                <a:extLst>
                  <a:ext uri="{FF2B5EF4-FFF2-40B4-BE49-F238E27FC236}">
                    <a16:creationId xmlns:a16="http://schemas.microsoft.com/office/drawing/2014/main" id="{C767F0B7-D8C1-4D35-AD36-EBAAE3837800}"/>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04" name="Freeform: Shape 103">
                <a:extLst>
                  <a:ext uri="{FF2B5EF4-FFF2-40B4-BE49-F238E27FC236}">
                    <a16:creationId xmlns:a16="http://schemas.microsoft.com/office/drawing/2014/main" id="{C91E6EC7-EAD1-4E13-93D7-56F5A0CC4EDF}"/>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05" name="Freeform: Shape 104">
                <a:extLst>
                  <a:ext uri="{FF2B5EF4-FFF2-40B4-BE49-F238E27FC236}">
                    <a16:creationId xmlns:a16="http://schemas.microsoft.com/office/drawing/2014/main" id="{A3822756-2E6A-4C01-B51C-7B5998A2AA43}"/>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106" name="Oval 105">
                <a:extLst>
                  <a:ext uri="{FF2B5EF4-FFF2-40B4-BE49-F238E27FC236}">
                    <a16:creationId xmlns:a16="http://schemas.microsoft.com/office/drawing/2014/main" id="{5FB5A917-5A10-4B61-AECD-DF53363D1AD8}"/>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7" name="Group 6">
            <a:extLst>
              <a:ext uri="{FF2B5EF4-FFF2-40B4-BE49-F238E27FC236}">
                <a16:creationId xmlns:a16="http://schemas.microsoft.com/office/drawing/2014/main" id="{B709E326-94C9-4F3D-9DF9-72EE68F8DD51}"/>
              </a:ext>
            </a:extLst>
          </p:cNvPr>
          <p:cNvGrpSpPr/>
          <p:nvPr/>
        </p:nvGrpSpPr>
        <p:grpSpPr>
          <a:xfrm>
            <a:off x="9069470" y="2982614"/>
            <a:ext cx="3046078" cy="3734081"/>
            <a:chOff x="9087758" y="3138062"/>
            <a:chExt cx="3046078" cy="3734081"/>
          </a:xfrm>
        </p:grpSpPr>
        <p:grpSp>
          <p:nvGrpSpPr>
            <p:cNvPr id="136" name="Group 135">
              <a:extLst>
                <a:ext uri="{FF2B5EF4-FFF2-40B4-BE49-F238E27FC236}">
                  <a16:creationId xmlns:a16="http://schemas.microsoft.com/office/drawing/2014/main" id="{E34B25F4-A622-4E94-91F2-EE926E055A3A}"/>
                </a:ext>
              </a:extLst>
            </p:cNvPr>
            <p:cNvGrpSpPr/>
            <p:nvPr/>
          </p:nvGrpSpPr>
          <p:grpSpPr>
            <a:xfrm rot="2947662" flipH="1">
              <a:off x="9383082" y="3263151"/>
              <a:ext cx="827730" cy="577552"/>
              <a:chOff x="5405974" y="1533288"/>
              <a:chExt cx="608646" cy="424685"/>
            </a:xfrm>
          </p:grpSpPr>
          <p:sp>
            <p:nvSpPr>
              <p:cNvPr id="140" name="Trapezoid 139">
                <a:extLst>
                  <a:ext uri="{FF2B5EF4-FFF2-40B4-BE49-F238E27FC236}">
                    <a16:creationId xmlns:a16="http://schemas.microsoft.com/office/drawing/2014/main" id="{8CF2E195-A136-4A42-B1B4-0B0148CDFE1A}"/>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1" name="Trapezoid 140">
                <a:extLst>
                  <a:ext uri="{FF2B5EF4-FFF2-40B4-BE49-F238E27FC236}">
                    <a16:creationId xmlns:a16="http://schemas.microsoft.com/office/drawing/2014/main" id="{0B124FED-97B6-4F06-9731-9D29B0561BC7}"/>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2" name="Trapezoid 141">
                <a:extLst>
                  <a:ext uri="{FF2B5EF4-FFF2-40B4-BE49-F238E27FC236}">
                    <a16:creationId xmlns:a16="http://schemas.microsoft.com/office/drawing/2014/main" id="{0EA6782A-0670-41FA-9AE6-7B65C293465D}"/>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3" name="Trapezoid 142">
                <a:extLst>
                  <a:ext uri="{FF2B5EF4-FFF2-40B4-BE49-F238E27FC236}">
                    <a16:creationId xmlns:a16="http://schemas.microsoft.com/office/drawing/2014/main" id="{04327686-E7B8-4F3B-9E28-57504EB680B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4" name="Trapezoid 143">
                <a:extLst>
                  <a:ext uri="{FF2B5EF4-FFF2-40B4-BE49-F238E27FC236}">
                    <a16:creationId xmlns:a16="http://schemas.microsoft.com/office/drawing/2014/main" id="{3337CC3D-84B2-4AD8-B61E-01ED6854D66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130" name="Group 129">
              <a:extLst>
                <a:ext uri="{FF2B5EF4-FFF2-40B4-BE49-F238E27FC236}">
                  <a16:creationId xmlns:a16="http://schemas.microsoft.com/office/drawing/2014/main" id="{79385788-1A56-4FAA-99BB-4D1E186F07D4}"/>
                </a:ext>
              </a:extLst>
            </p:cNvPr>
            <p:cNvGrpSpPr/>
            <p:nvPr/>
          </p:nvGrpSpPr>
          <p:grpSpPr>
            <a:xfrm rot="7415005" flipH="1">
              <a:off x="9775096" y="5495950"/>
              <a:ext cx="688855" cy="2063532"/>
              <a:chOff x="391500" y="630207"/>
              <a:chExt cx="531845" cy="1593193"/>
            </a:xfrm>
          </p:grpSpPr>
          <p:sp>
            <p:nvSpPr>
              <p:cNvPr id="162" name="Rectangle: Rounded Corners 161">
                <a:extLst>
                  <a:ext uri="{FF2B5EF4-FFF2-40B4-BE49-F238E27FC236}">
                    <a16:creationId xmlns:a16="http://schemas.microsoft.com/office/drawing/2014/main" id="{21F8A59E-C6F6-4724-87EE-8E94B37F3C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63" name="Rectangle: Rounded Corners 162">
                <a:extLst>
                  <a:ext uri="{FF2B5EF4-FFF2-40B4-BE49-F238E27FC236}">
                    <a16:creationId xmlns:a16="http://schemas.microsoft.com/office/drawing/2014/main" id="{0A417290-EEF9-41B0-B262-7A482058F11B}"/>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131" name="Group 130">
              <a:extLst>
                <a:ext uri="{FF2B5EF4-FFF2-40B4-BE49-F238E27FC236}">
                  <a16:creationId xmlns:a16="http://schemas.microsoft.com/office/drawing/2014/main" id="{5D84579D-4389-4EC7-A4CB-9681E03F82B8}"/>
                </a:ext>
              </a:extLst>
            </p:cNvPr>
            <p:cNvGrpSpPr/>
            <p:nvPr/>
          </p:nvGrpSpPr>
          <p:grpSpPr>
            <a:xfrm rot="13514546" flipH="1">
              <a:off x="10293888" y="3976487"/>
              <a:ext cx="729571" cy="2548346"/>
              <a:chOff x="391500" y="630207"/>
              <a:chExt cx="531845" cy="1593193"/>
            </a:xfrm>
          </p:grpSpPr>
          <p:sp>
            <p:nvSpPr>
              <p:cNvPr id="160" name="Rectangle: Rounded Corners 159">
                <a:extLst>
                  <a:ext uri="{FF2B5EF4-FFF2-40B4-BE49-F238E27FC236}">
                    <a16:creationId xmlns:a16="http://schemas.microsoft.com/office/drawing/2014/main" id="{1267AEE3-0B9A-4F04-9A01-D73730080DA0}"/>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61" name="Rectangle: Rounded Corners 160">
                <a:extLst>
                  <a:ext uri="{FF2B5EF4-FFF2-40B4-BE49-F238E27FC236}">
                    <a16:creationId xmlns:a16="http://schemas.microsoft.com/office/drawing/2014/main" id="{D2EC9984-CBE1-4789-B02E-812C1985D0FD}"/>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132" name="Group 131">
              <a:extLst>
                <a:ext uri="{FF2B5EF4-FFF2-40B4-BE49-F238E27FC236}">
                  <a16:creationId xmlns:a16="http://schemas.microsoft.com/office/drawing/2014/main" id="{BB75C2C5-EC3E-4D2E-A7B9-0C388DE0B877}"/>
                </a:ext>
              </a:extLst>
            </p:cNvPr>
            <p:cNvGrpSpPr/>
            <p:nvPr/>
          </p:nvGrpSpPr>
          <p:grpSpPr>
            <a:xfrm rot="6515991" flipH="1">
              <a:off x="9133139" y="5347988"/>
              <a:ext cx="926547" cy="926547"/>
              <a:chOff x="121429" y="411152"/>
              <a:chExt cx="607378" cy="607378"/>
            </a:xfrm>
          </p:grpSpPr>
          <p:sp>
            <p:nvSpPr>
              <p:cNvPr id="156" name="Oval 155">
                <a:extLst>
                  <a:ext uri="{FF2B5EF4-FFF2-40B4-BE49-F238E27FC236}">
                    <a16:creationId xmlns:a16="http://schemas.microsoft.com/office/drawing/2014/main" id="{484A35F0-BD57-4A3A-A86D-7CDC896DFDE8}"/>
                  </a:ext>
                </a:extLst>
              </p:cNvPr>
              <p:cNvSpPr/>
              <p:nvPr/>
            </p:nvSpPr>
            <p:spPr>
              <a:xfrm>
                <a:off x="121429" y="411152"/>
                <a:ext cx="607378" cy="60737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57" name="Freeform: Shape 156">
                <a:extLst>
                  <a:ext uri="{FF2B5EF4-FFF2-40B4-BE49-F238E27FC236}">
                    <a16:creationId xmlns:a16="http://schemas.microsoft.com/office/drawing/2014/main" id="{D3180975-4EF8-4D47-8846-45CD19732CF1}"/>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8" name="Freeform: Shape 157">
                <a:extLst>
                  <a:ext uri="{FF2B5EF4-FFF2-40B4-BE49-F238E27FC236}">
                    <a16:creationId xmlns:a16="http://schemas.microsoft.com/office/drawing/2014/main" id="{1C7E0D0C-5A75-457A-983C-CE2B9453616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159" name="Oval 158">
                <a:extLst>
                  <a:ext uri="{FF2B5EF4-FFF2-40B4-BE49-F238E27FC236}">
                    <a16:creationId xmlns:a16="http://schemas.microsoft.com/office/drawing/2014/main" id="{184F0334-3B67-4DB2-8E8A-153CB7F3A0E5}"/>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133" name="Group 132">
              <a:extLst>
                <a:ext uri="{FF2B5EF4-FFF2-40B4-BE49-F238E27FC236}">
                  <a16:creationId xmlns:a16="http://schemas.microsoft.com/office/drawing/2014/main" id="{53406839-AC3B-4A8E-BD7B-371FF6E0EDCB}"/>
                </a:ext>
              </a:extLst>
            </p:cNvPr>
            <p:cNvGrpSpPr/>
            <p:nvPr/>
          </p:nvGrpSpPr>
          <p:grpSpPr>
            <a:xfrm rot="17832318" flipH="1">
              <a:off x="10630036" y="3483559"/>
              <a:ext cx="606909" cy="1518446"/>
              <a:chOff x="4130254" y="650162"/>
              <a:chExt cx="502274" cy="1664988"/>
            </a:xfrm>
            <a:solidFill>
              <a:schemeClr val="accent2"/>
            </a:solidFill>
          </p:grpSpPr>
          <p:sp>
            <p:nvSpPr>
              <p:cNvPr id="154" name="Trapezoid 153">
                <a:extLst>
                  <a:ext uri="{FF2B5EF4-FFF2-40B4-BE49-F238E27FC236}">
                    <a16:creationId xmlns:a16="http://schemas.microsoft.com/office/drawing/2014/main" id="{93B4A039-0226-4710-BA77-B2733CA7E982}"/>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55" name="Trapezoid 94">
                <a:extLst>
                  <a:ext uri="{FF2B5EF4-FFF2-40B4-BE49-F238E27FC236}">
                    <a16:creationId xmlns:a16="http://schemas.microsoft.com/office/drawing/2014/main" id="{D036E978-CAEF-4576-83F5-B79017F86032}"/>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134" name="Group 133">
              <a:extLst>
                <a:ext uri="{FF2B5EF4-FFF2-40B4-BE49-F238E27FC236}">
                  <a16:creationId xmlns:a16="http://schemas.microsoft.com/office/drawing/2014/main" id="{497DC697-5A84-461C-82D8-B044E999F46C}"/>
                </a:ext>
              </a:extLst>
            </p:cNvPr>
            <p:cNvGrpSpPr/>
            <p:nvPr/>
          </p:nvGrpSpPr>
          <p:grpSpPr>
            <a:xfrm rot="6515991" flipH="1">
              <a:off x="11363304" y="4328467"/>
              <a:ext cx="770532" cy="770532"/>
              <a:chOff x="121429" y="411152"/>
              <a:chExt cx="607378" cy="607378"/>
            </a:xfrm>
          </p:grpSpPr>
          <p:sp>
            <p:nvSpPr>
              <p:cNvPr id="150" name="Oval 149">
                <a:extLst>
                  <a:ext uri="{FF2B5EF4-FFF2-40B4-BE49-F238E27FC236}">
                    <a16:creationId xmlns:a16="http://schemas.microsoft.com/office/drawing/2014/main" id="{1A6F0CB0-F8B1-4874-BEAD-F3D7BCDCC4B5}"/>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51" name="Freeform: Shape 150">
                <a:extLst>
                  <a:ext uri="{FF2B5EF4-FFF2-40B4-BE49-F238E27FC236}">
                    <a16:creationId xmlns:a16="http://schemas.microsoft.com/office/drawing/2014/main" id="{B44F3C12-B133-4331-B02E-9987EA31F24C}"/>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2" name="Freeform: Shape 151">
                <a:extLst>
                  <a:ext uri="{FF2B5EF4-FFF2-40B4-BE49-F238E27FC236}">
                    <a16:creationId xmlns:a16="http://schemas.microsoft.com/office/drawing/2014/main" id="{497E590C-DA32-413F-B669-8836D72BE73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153" name="Oval 152">
                <a:extLst>
                  <a:ext uri="{FF2B5EF4-FFF2-40B4-BE49-F238E27FC236}">
                    <a16:creationId xmlns:a16="http://schemas.microsoft.com/office/drawing/2014/main" id="{D6D5E445-5649-4117-8BBC-CD6118CE33C0}"/>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sp>
        <p:nvSpPr>
          <p:cNvPr id="99" name="Freeform: Shape 98">
            <a:extLst>
              <a:ext uri="{FF2B5EF4-FFF2-40B4-BE49-F238E27FC236}">
                <a16:creationId xmlns:a16="http://schemas.microsoft.com/office/drawing/2014/main" id="{3CD6C908-6459-4021-AE8E-283EF4C1ED44}"/>
              </a:ext>
            </a:extLst>
          </p:cNvPr>
          <p:cNvSpPr/>
          <p:nvPr/>
        </p:nvSpPr>
        <p:spPr>
          <a:xfrm>
            <a:off x="8831560" y="2981015"/>
            <a:ext cx="893052"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nvGrpSpPr>
          <p:cNvPr id="6" name="Group 5">
            <a:extLst>
              <a:ext uri="{FF2B5EF4-FFF2-40B4-BE49-F238E27FC236}">
                <a16:creationId xmlns:a16="http://schemas.microsoft.com/office/drawing/2014/main" id="{4A8E10A3-87FE-411F-8160-E4A16FBE5C18}"/>
              </a:ext>
            </a:extLst>
          </p:cNvPr>
          <p:cNvGrpSpPr/>
          <p:nvPr/>
        </p:nvGrpSpPr>
        <p:grpSpPr>
          <a:xfrm>
            <a:off x="9303434" y="3492246"/>
            <a:ext cx="1239124" cy="577933"/>
            <a:chOff x="9321722" y="3647694"/>
            <a:chExt cx="1239124" cy="577933"/>
          </a:xfrm>
        </p:grpSpPr>
        <p:grpSp>
          <p:nvGrpSpPr>
            <p:cNvPr id="135" name="Group 134">
              <a:extLst>
                <a:ext uri="{FF2B5EF4-FFF2-40B4-BE49-F238E27FC236}">
                  <a16:creationId xmlns:a16="http://schemas.microsoft.com/office/drawing/2014/main" id="{D9DFACE2-C01D-41A1-9C0A-6263A2FEB124}"/>
                </a:ext>
              </a:extLst>
            </p:cNvPr>
            <p:cNvGrpSpPr/>
            <p:nvPr/>
          </p:nvGrpSpPr>
          <p:grpSpPr>
            <a:xfrm rot="9652240">
              <a:off x="9321722" y="3647694"/>
              <a:ext cx="830987" cy="577933"/>
              <a:chOff x="5405974" y="1533288"/>
              <a:chExt cx="611040" cy="424965"/>
            </a:xfrm>
          </p:grpSpPr>
          <p:sp>
            <p:nvSpPr>
              <p:cNvPr id="145" name="Trapezoid 144">
                <a:extLst>
                  <a:ext uri="{FF2B5EF4-FFF2-40B4-BE49-F238E27FC236}">
                    <a16:creationId xmlns:a16="http://schemas.microsoft.com/office/drawing/2014/main" id="{7933EEAA-4372-4E6E-B080-989D7C86440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46" name="Trapezoid 145">
                <a:extLst>
                  <a:ext uri="{FF2B5EF4-FFF2-40B4-BE49-F238E27FC236}">
                    <a16:creationId xmlns:a16="http://schemas.microsoft.com/office/drawing/2014/main" id="{3D83A195-5740-4BED-B69A-C7FA44BE5FA7}"/>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7" name="Trapezoid 146">
                <a:extLst>
                  <a:ext uri="{FF2B5EF4-FFF2-40B4-BE49-F238E27FC236}">
                    <a16:creationId xmlns:a16="http://schemas.microsoft.com/office/drawing/2014/main" id="{3B4FC330-7F8A-43B5-985B-55F5E4F3587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8" name="Trapezoid 147">
                <a:extLst>
                  <a:ext uri="{FF2B5EF4-FFF2-40B4-BE49-F238E27FC236}">
                    <a16:creationId xmlns:a16="http://schemas.microsoft.com/office/drawing/2014/main" id="{CCE0CA2E-64C6-4D2B-B04B-0556FBF44D65}"/>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9" name="Trapezoid 148">
                <a:extLst>
                  <a:ext uri="{FF2B5EF4-FFF2-40B4-BE49-F238E27FC236}">
                    <a16:creationId xmlns:a16="http://schemas.microsoft.com/office/drawing/2014/main" id="{EFF41D70-805D-4A30-926C-EDBBE618978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grpSp>
        <p:grpSp>
          <p:nvGrpSpPr>
            <p:cNvPr id="137" name="Group 136">
              <a:extLst>
                <a:ext uri="{FF2B5EF4-FFF2-40B4-BE49-F238E27FC236}">
                  <a16:creationId xmlns:a16="http://schemas.microsoft.com/office/drawing/2014/main" id="{6755CC93-2275-4511-A2BE-B151B3A394B3}"/>
                </a:ext>
              </a:extLst>
            </p:cNvPr>
            <p:cNvGrpSpPr/>
            <p:nvPr/>
          </p:nvGrpSpPr>
          <p:grpSpPr>
            <a:xfrm rot="2979890" flipH="1">
              <a:off x="10051358" y="3654191"/>
              <a:ext cx="509488" cy="509489"/>
              <a:chOff x="5108331" y="1463790"/>
              <a:chExt cx="374637" cy="374637"/>
            </a:xfrm>
          </p:grpSpPr>
          <p:sp>
            <p:nvSpPr>
              <p:cNvPr id="138" name="Oval 137">
                <a:extLst>
                  <a:ext uri="{FF2B5EF4-FFF2-40B4-BE49-F238E27FC236}">
                    <a16:creationId xmlns:a16="http://schemas.microsoft.com/office/drawing/2014/main" id="{6862881E-F60F-462D-85D7-9BC8170787EA}"/>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39" name="Freeform: Shape 138">
                <a:extLst>
                  <a:ext uri="{FF2B5EF4-FFF2-40B4-BE49-F238E27FC236}">
                    <a16:creationId xmlns:a16="http://schemas.microsoft.com/office/drawing/2014/main" id="{BE4FBBD6-5D50-4CF2-9DD3-40C94371A74B}"/>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grpSp>
      <p:sp>
        <p:nvSpPr>
          <p:cNvPr id="79" name="TextBox 78">
            <a:extLst>
              <a:ext uri="{FF2B5EF4-FFF2-40B4-BE49-F238E27FC236}">
                <a16:creationId xmlns:a16="http://schemas.microsoft.com/office/drawing/2014/main" id="{B47F0C09-935A-4A9F-9D9B-75F670BC2EFB}"/>
              </a:ext>
            </a:extLst>
          </p:cNvPr>
          <p:cNvSpPr txBox="1"/>
          <p:nvPr/>
        </p:nvSpPr>
        <p:spPr>
          <a:xfrm>
            <a:off x="2261452" y="3687202"/>
            <a:ext cx="7669097" cy="2123658"/>
          </a:xfrm>
          <a:prstGeom prst="rect">
            <a:avLst/>
          </a:prstGeom>
          <a:noFill/>
        </p:spPr>
        <p:txBody>
          <a:bodyPr wrap="square" rtlCol="0" anchor="ctr">
            <a:spAutoFit/>
          </a:bodyPr>
          <a:lstStyle/>
          <a:p>
            <a:pPr lvl="0" algn="ctr"/>
            <a:r>
              <a:rPr lang="en-US" sz="4400" b="1" dirty="0">
                <a:solidFill>
                  <a:schemeClr val="bg1"/>
                </a:solidFill>
                <a:latin typeface="Times New Roman" panose="02020603050405020304" pitchFamily="18" charset="0"/>
                <a:cs typeface="Times New Roman" panose="02020603050405020304" pitchFamily="18" charset="0"/>
              </a:rPr>
              <a:t>Project Title: </a:t>
            </a:r>
          </a:p>
          <a:p>
            <a:pPr lvl="0" algn="ctr"/>
            <a:r>
              <a:rPr lang="en-US" sz="4400" b="1" dirty="0">
                <a:solidFill>
                  <a:schemeClr val="bg1"/>
                </a:solidFill>
                <a:latin typeface="Times New Roman" panose="02020603050405020304" pitchFamily="18" charset="0"/>
                <a:cs typeface="Times New Roman" panose="02020603050405020304" pitchFamily="18" charset="0"/>
              </a:rPr>
              <a:t>Furniture and room designing tool with AR and AI</a:t>
            </a:r>
            <a:endParaRPr kumimoji="0" lang="ko-KR" altLang="en-US" sz="4400" b="0" i="0" u="none" strike="noStrike" kern="120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grpSp>
        <p:nvGrpSpPr>
          <p:cNvPr id="4" name="Group 3">
            <a:extLst>
              <a:ext uri="{FF2B5EF4-FFF2-40B4-BE49-F238E27FC236}">
                <a16:creationId xmlns:a16="http://schemas.microsoft.com/office/drawing/2014/main" id="{8443A88D-85DD-43A3-8732-47D97401EECE}"/>
              </a:ext>
            </a:extLst>
          </p:cNvPr>
          <p:cNvGrpSpPr/>
          <p:nvPr/>
        </p:nvGrpSpPr>
        <p:grpSpPr>
          <a:xfrm>
            <a:off x="2904492" y="1491640"/>
            <a:ext cx="719484" cy="1265041"/>
            <a:chOff x="2904492" y="1491640"/>
            <a:chExt cx="719484" cy="1265041"/>
          </a:xfrm>
        </p:grpSpPr>
        <p:grpSp>
          <p:nvGrpSpPr>
            <p:cNvPr id="114" name="Group 113">
              <a:extLst>
                <a:ext uri="{FF2B5EF4-FFF2-40B4-BE49-F238E27FC236}">
                  <a16:creationId xmlns:a16="http://schemas.microsoft.com/office/drawing/2014/main" id="{102E8560-FD37-4513-B6D2-1C6C77AAFC4D}"/>
                </a:ext>
              </a:extLst>
            </p:cNvPr>
            <p:cNvGrpSpPr/>
            <p:nvPr/>
          </p:nvGrpSpPr>
          <p:grpSpPr>
            <a:xfrm rot="3348710">
              <a:off x="2921335" y="2054040"/>
              <a:ext cx="827730" cy="577552"/>
              <a:chOff x="5405974" y="1533288"/>
              <a:chExt cx="608646" cy="424685"/>
            </a:xfrm>
          </p:grpSpPr>
          <p:sp>
            <p:nvSpPr>
              <p:cNvPr id="90" name="Trapezoid 89">
                <a:extLst>
                  <a:ext uri="{FF2B5EF4-FFF2-40B4-BE49-F238E27FC236}">
                    <a16:creationId xmlns:a16="http://schemas.microsoft.com/office/drawing/2014/main" id="{66F17736-523B-4733-8F89-65A939EC03E5}"/>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4" name="Trapezoid 93">
                <a:extLst>
                  <a:ext uri="{FF2B5EF4-FFF2-40B4-BE49-F238E27FC236}">
                    <a16:creationId xmlns:a16="http://schemas.microsoft.com/office/drawing/2014/main" id="{9718FD80-7C49-4094-8FBD-D3601FF8C90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89" name="Trapezoid 88">
                <a:extLst>
                  <a:ext uri="{FF2B5EF4-FFF2-40B4-BE49-F238E27FC236}">
                    <a16:creationId xmlns:a16="http://schemas.microsoft.com/office/drawing/2014/main" id="{EF77CC75-10ED-4334-8C55-E2BFF7F3935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Trapezoid 92">
                <a:extLst>
                  <a:ext uri="{FF2B5EF4-FFF2-40B4-BE49-F238E27FC236}">
                    <a16:creationId xmlns:a16="http://schemas.microsoft.com/office/drawing/2014/main" id="{B7AD5D59-46AE-4863-AE03-B88E6E7A5510}"/>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2" name="Trapezoid 91">
                <a:extLst>
                  <a:ext uri="{FF2B5EF4-FFF2-40B4-BE49-F238E27FC236}">
                    <a16:creationId xmlns:a16="http://schemas.microsoft.com/office/drawing/2014/main" id="{15E0BCD7-EF9F-4A1E-BE33-C96CD4ACA15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113" name="Group 112">
              <a:extLst>
                <a:ext uri="{FF2B5EF4-FFF2-40B4-BE49-F238E27FC236}">
                  <a16:creationId xmlns:a16="http://schemas.microsoft.com/office/drawing/2014/main" id="{2A82C3C5-6304-401A-82B3-EDC0E26976CF}"/>
                </a:ext>
              </a:extLst>
            </p:cNvPr>
            <p:cNvGrpSpPr/>
            <p:nvPr/>
          </p:nvGrpSpPr>
          <p:grpSpPr>
            <a:xfrm rot="3536101">
              <a:off x="2904493" y="1491639"/>
              <a:ext cx="509488" cy="509489"/>
              <a:chOff x="5108331" y="1463790"/>
              <a:chExt cx="374637" cy="374637"/>
            </a:xfrm>
          </p:grpSpPr>
          <p:sp>
            <p:nvSpPr>
              <p:cNvPr id="88" name="Oval 87">
                <a:extLst>
                  <a:ext uri="{FF2B5EF4-FFF2-40B4-BE49-F238E27FC236}">
                    <a16:creationId xmlns:a16="http://schemas.microsoft.com/office/drawing/2014/main" id="{56792953-F4B9-43CC-8511-49184ED79294}"/>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12" name="Freeform: Shape 111">
                <a:extLst>
                  <a:ext uri="{FF2B5EF4-FFF2-40B4-BE49-F238E27FC236}">
                    <a16:creationId xmlns:a16="http://schemas.microsoft.com/office/drawing/2014/main" id="{FE9EAEF9-FEFC-4538-A8A8-6863A8156719}"/>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grpSp>
      <p:sp>
        <p:nvSpPr>
          <p:cNvPr id="2" name="TextBox 1">
            <a:extLst>
              <a:ext uri="{FF2B5EF4-FFF2-40B4-BE49-F238E27FC236}">
                <a16:creationId xmlns:a16="http://schemas.microsoft.com/office/drawing/2014/main" id="{B7868995-750E-FD4D-AF5A-DE6ED47453F9}"/>
              </a:ext>
            </a:extLst>
          </p:cNvPr>
          <p:cNvSpPr txBox="1"/>
          <p:nvPr/>
        </p:nvSpPr>
        <p:spPr>
          <a:xfrm>
            <a:off x="4304374" y="2708713"/>
            <a:ext cx="3583253" cy="1200329"/>
          </a:xfrm>
          <a:prstGeom prst="rect">
            <a:avLst/>
          </a:prstGeom>
          <a:noFill/>
        </p:spPr>
        <p:txBody>
          <a:bodyPr wrap="square" rtlCol="0">
            <a:spAutoFit/>
          </a:bodyPr>
          <a:lstStyle/>
          <a:p>
            <a:pPr algn="ctr"/>
            <a:r>
              <a:rPr lang="en-TR" sz="7200" dirty="0">
                <a:solidFill>
                  <a:schemeClr val="bg1"/>
                </a:solidFill>
                <a:latin typeface="Times New Roman" panose="02020603050405020304" pitchFamily="18" charset="0"/>
                <a:cs typeface="Times New Roman" panose="02020603050405020304" pitchFamily="18" charset="0"/>
              </a:rPr>
              <a:t>Team#4</a:t>
            </a:r>
          </a:p>
        </p:txBody>
      </p:sp>
    </p:spTree>
    <p:extLst>
      <p:ext uri="{BB962C8B-B14F-4D97-AF65-F5344CB8AC3E}">
        <p14:creationId xmlns:p14="http://schemas.microsoft.com/office/powerpoint/2010/main" val="8854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774277" y="361851"/>
            <a:ext cx="10417723" cy="928465"/>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lvl="0" indent="0">
              <a:buNone/>
            </a:pPr>
            <a:r>
              <a:rPr lang="en-US" altLang="ko-KR" sz="2800" dirty="0">
                <a:solidFill>
                  <a:prstClr val="white"/>
                </a:solidFill>
                <a:latin typeface="Times New Roman" panose="02020603050405020304" pitchFamily="18" charset="0"/>
                <a:cs typeface="Times New Roman" panose="02020603050405020304" pitchFamily="18" charset="0"/>
              </a:rPr>
              <a:t>Literature reviews related to our idea for:</a:t>
            </a:r>
            <a:endParaRPr kumimoji="0" lang="ko-KR" altLang="en-US" sz="28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7" name="Graphic 6" descr="Customer review with solid fill">
            <a:extLst>
              <a:ext uri="{FF2B5EF4-FFF2-40B4-BE49-F238E27FC236}">
                <a16:creationId xmlns:a16="http://schemas.microsoft.com/office/drawing/2014/main" id="{DF4B2C5C-6C30-2E41-9A75-8A6D43C53A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046" y="170662"/>
            <a:ext cx="1119653" cy="1119653"/>
          </a:xfrm>
          <a:prstGeom prst="rect">
            <a:avLst/>
          </a:prstGeom>
        </p:spPr>
      </p:pic>
      <p:sp>
        <p:nvSpPr>
          <p:cNvPr id="8" name="Rectangle 7">
            <a:extLst>
              <a:ext uri="{FF2B5EF4-FFF2-40B4-BE49-F238E27FC236}">
                <a16:creationId xmlns:a16="http://schemas.microsoft.com/office/drawing/2014/main" id="{BA1177EF-144B-C546-A390-6FA697E253CB}"/>
              </a:ext>
            </a:extLst>
          </p:cNvPr>
          <p:cNvSpPr/>
          <p:nvPr/>
        </p:nvSpPr>
        <p:spPr>
          <a:xfrm>
            <a:off x="3862316" y="1597260"/>
            <a:ext cx="8233781" cy="4708981"/>
          </a:xfrm>
          <a:prstGeom prst="rect">
            <a:avLst/>
          </a:prstGeom>
        </p:spPr>
        <p:txBody>
          <a:bodyPr wrap="square">
            <a:spAutoFit/>
          </a:bodyPr>
          <a:lstStyle/>
          <a:p>
            <a:pPr indent="457200" algn="just"/>
            <a:r>
              <a:rPr lang="en-US" sz="2000" dirty="0">
                <a:solidFill>
                  <a:schemeClr val="bg1"/>
                </a:solidFill>
                <a:latin typeface="Times New Roman" panose="02020603050405020304" pitchFamily="18" charset="0"/>
                <a:cs typeface="Times New Roman" panose="02020603050405020304" pitchFamily="18" charset="0"/>
              </a:rPr>
              <a:t>Technology aided interior design has three main components: hard decoration design, soft decoration design and visual design (Li, 2015)</a:t>
            </a:r>
            <a:endParaRPr lang="en-US" sz="2000" b="0" dirty="0">
              <a:solidFill>
                <a:schemeClr val="bg1"/>
              </a:solidFill>
              <a:effectLst/>
              <a:latin typeface="Times New Roman" panose="02020603050405020304" pitchFamily="18" charset="0"/>
              <a:cs typeface="Times New Roman" panose="02020603050405020304" pitchFamily="18" charset="0"/>
            </a:endParaRPr>
          </a:p>
          <a:p>
            <a:pPr indent="457200" algn="just"/>
            <a:r>
              <a:rPr lang="en-US" sz="2000" dirty="0">
                <a:solidFill>
                  <a:schemeClr val="bg1"/>
                </a:solidFill>
                <a:latin typeface="Times New Roman" panose="02020603050405020304" pitchFamily="18" charset="0"/>
                <a:cs typeface="Times New Roman" panose="02020603050405020304" pitchFamily="18" charset="0"/>
              </a:rPr>
              <a:t>Augmented reality can allow architects to identify and analyze the differences between as-planned and as-built versions of the buildings (</a:t>
            </a:r>
            <a:r>
              <a:rPr lang="en-US" sz="2000" dirty="0" err="1">
                <a:solidFill>
                  <a:schemeClr val="bg1"/>
                </a:solidFill>
                <a:latin typeface="Times New Roman" panose="02020603050405020304" pitchFamily="18" charset="0"/>
                <a:cs typeface="Times New Roman" panose="02020603050405020304" pitchFamily="18" charset="0"/>
              </a:rPr>
              <a:t>Rankohi</a:t>
            </a:r>
            <a:r>
              <a:rPr lang="en-US" sz="2000" dirty="0">
                <a:solidFill>
                  <a:schemeClr val="bg1"/>
                </a:solidFill>
                <a:latin typeface="Times New Roman" panose="02020603050405020304" pitchFamily="18" charset="0"/>
                <a:cs typeface="Times New Roman" panose="02020603050405020304" pitchFamily="18" charset="0"/>
              </a:rPr>
              <a:t> &amp; Waugh, 2013)</a:t>
            </a:r>
            <a:endParaRPr lang="en-US" sz="2000" b="0" dirty="0">
              <a:solidFill>
                <a:schemeClr val="bg1"/>
              </a:solidFill>
              <a:effectLst/>
              <a:latin typeface="Times New Roman" panose="02020603050405020304" pitchFamily="18" charset="0"/>
              <a:cs typeface="Times New Roman" panose="02020603050405020304" pitchFamily="18" charset="0"/>
            </a:endParaRPr>
          </a:p>
          <a:p>
            <a:pPr indent="457200" algn="just"/>
            <a:r>
              <a:rPr lang="en-US" sz="2000" dirty="0">
                <a:solidFill>
                  <a:schemeClr val="bg1"/>
                </a:solidFill>
                <a:latin typeface="Times New Roman" panose="02020603050405020304" pitchFamily="18" charset="0"/>
                <a:cs typeface="Times New Roman" panose="02020603050405020304" pitchFamily="18" charset="0"/>
              </a:rPr>
              <a:t>Improvement in software and hardware of mobile phones result in better performance for AR by making it more context-aware and location aware (</a:t>
            </a:r>
            <a:r>
              <a:rPr lang="en-US" sz="2000" dirty="0" err="1">
                <a:solidFill>
                  <a:schemeClr val="bg1"/>
                </a:solidFill>
                <a:latin typeface="Times New Roman" panose="02020603050405020304" pitchFamily="18" charset="0"/>
                <a:cs typeface="Times New Roman" panose="02020603050405020304" pitchFamily="18" charset="0"/>
              </a:rPr>
              <a:t>Rankohi</a:t>
            </a:r>
            <a:r>
              <a:rPr lang="en-US" sz="2000" dirty="0">
                <a:solidFill>
                  <a:schemeClr val="bg1"/>
                </a:solidFill>
                <a:latin typeface="Times New Roman" panose="02020603050405020304" pitchFamily="18" charset="0"/>
                <a:cs typeface="Times New Roman" panose="02020603050405020304" pitchFamily="18" charset="0"/>
              </a:rPr>
              <a:t> &amp; Waugh, 2013)</a:t>
            </a:r>
            <a:endParaRPr lang="en-US" sz="2000" b="0" dirty="0">
              <a:solidFill>
                <a:schemeClr val="bg1"/>
              </a:solidFill>
              <a:effectLst/>
              <a:latin typeface="Times New Roman" panose="02020603050405020304" pitchFamily="18" charset="0"/>
              <a:cs typeface="Times New Roman" panose="02020603050405020304" pitchFamily="18" charset="0"/>
            </a:endParaRPr>
          </a:p>
          <a:p>
            <a:pPr indent="457200" algn="just"/>
            <a:r>
              <a:rPr lang="en-US" sz="2000" dirty="0">
                <a:solidFill>
                  <a:schemeClr val="bg1"/>
                </a:solidFill>
                <a:latin typeface="Times New Roman" panose="02020603050405020304" pitchFamily="18" charset="0"/>
                <a:cs typeface="Times New Roman" panose="02020603050405020304" pitchFamily="18" charset="0"/>
              </a:rPr>
              <a:t>Users tend to have problems while imagining 3D simulation of an interior design by using 2D photos (Li, 2015)</a:t>
            </a:r>
            <a:endParaRPr lang="en-US" sz="2000" b="0" dirty="0">
              <a:solidFill>
                <a:schemeClr val="bg1"/>
              </a:solidFill>
              <a:effectLst/>
              <a:latin typeface="Times New Roman" panose="02020603050405020304" pitchFamily="18" charset="0"/>
              <a:cs typeface="Times New Roman" panose="02020603050405020304" pitchFamily="18" charset="0"/>
            </a:endParaRPr>
          </a:p>
          <a:p>
            <a:pPr indent="457200" algn="just"/>
            <a:r>
              <a:rPr lang="en-US" sz="2000" dirty="0">
                <a:solidFill>
                  <a:schemeClr val="bg1"/>
                </a:solidFill>
                <a:latin typeface="Times New Roman" panose="02020603050405020304" pitchFamily="18" charset="0"/>
                <a:cs typeface="Times New Roman" panose="02020603050405020304" pitchFamily="18" charset="0"/>
              </a:rPr>
              <a:t>As rendering and tracking systems improve, the simulation of the house will be more successful, resulting in a better user experience of enhanced reality in interior design, visual effects and colors (Zhang, Li &amp; Liu, 2019)</a:t>
            </a:r>
            <a:endParaRPr lang="en-US" sz="2000" b="0" dirty="0">
              <a:solidFill>
                <a:schemeClr val="bg1"/>
              </a:solidFill>
              <a:effectLst/>
              <a:latin typeface="Times New Roman" panose="02020603050405020304" pitchFamily="18" charset="0"/>
              <a:cs typeface="Times New Roman" panose="02020603050405020304" pitchFamily="18" charset="0"/>
            </a:endParaRPr>
          </a:p>
          <a:p>
            <a:pPr indent="457200" algn="just"/>
            <a:r>
              <a:rPr lang="en-US" sz="2000" dirty="0">
                <a:solidFill>
                  <a:schemeClr val="bg1"/>
                </a:solidFill>
                <a:latin typeface="Times New Roman" panose="02020603050405020304" pitchFamily="18" charset="0"/>
                <a:cs typeface="Times New Roman" panose="02020603050405020304" pitchFamily="18" charset="0"/>
              </a:rPr>
              <a:t>If the AI powered home designing apps has ease of use, users' approach to the system is more likely to be positive (Wang &amp; Chen, 2020)</a:t>
            </a:r>
            <a:endParaRPr lang="en-US" sz="2000" b="0" dirty="0">
              <a:solidFill>
                <a:schemeClr val="bg1"/>
              </a:solidFill>
              <a:effectLst/>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F07D0CC1-FAB0-DB4E-A205-C8B1C7B971EE}"/>
              </a:ext>
            </a:extLst>
          </p:cNvPr>
          <p:cNvGrpSpPr/>
          <p:nvPr/>
        </p:nvGrpSpPr>
        <p:grpSpPr>
          <a:xfrm>
            <a:off x="68240" y="2057272"/>
            <a:ext cx="4030387" cy="3816424"/>
            <a:chOff x="6077987" y="3903821"/>
            <a:chExt cx="2429050" cy="2300098"/>
          </a:xfrm>
        </p:grpSpPr>
        <p:grpSp>
          <p:nvGrpSpPr>
            <p:cNvPr id="13" name="Group 12">
              <a:extLst>
                <a:ext uri="{FF2B5EF4-FFF2-40B4-BE49-F238E27FC236}">
                  <a16:creationId xmlns:a16="http://schemas.microsoft.com/office/drawing/2014/main" id="{C9629F8F-E24D-E944-82DA-A8E2977CBE02}"/>
                </a:ext>
              </a:extLst>
            </p:cNvPr>
            <p:cNvGrpSpPr/>
            <p:nvPr/>
          </p:nvGrpSpPr>
          <p:grpSpPr>
            <a:xfrm>
              <a:off x="6077987" y="3903821"/>
              <a:ext cx="2018835" cy="2300098"/>
              <a:chOff x="6444208" y="2937378"/>
              <a:chExt cx="2699792" cy="3075926"/>
            </a:xfrm>
          </p:grpSpPr>
          <p:sp>
            <p:nvSpPr>
              <p:cNvPr id="20" name="Rectangle 19">
                <a:extLst>
                  <a:ext uri="{FF2B5EF4-FFF2-40B4-BE49-F238E27FC236}">
                    <a16:creationId xmlns:a16="http://schemas.microsoft.com/office/drawing/2014/main" id="{F0F0CFF5-7CC1-5741-AF6A-39376EEDEEA1}"/>
                  </a:ext>
                </a:extLst>
              </p:cNvPr>
              <p:cNvSpPr/>
              <p:nvPr/>
            </p:nvSpPr>
            <p:spPr>
              <a:xfrm>
                <a:off x="6444208" y="3881706"/>
                <a:ext cx="2681090" cy="15168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Right Triangle 20">
                <a:extLst>
                  <a:ext uri="{FF2B5EF4-FFF2-40B4-BE49-F238E27FC236}">
                    <a16:creationId xmlns:a16="http://schemas.microsoft.com/office/drawing/2014/main" id="{4DF1BE06-520C-7848-85E6-E2AD912F18DB}"/>
                  </a:ext>
                </a:extLst>
              </p:cNvPr>
              <p:cNvSpPr/>
              <p:nvPr/>
            </p:nvSpPr>
            <p:spPr>
              <a:xfrm rot="8100000">
                <a:off x="6825200" y="2937378"/>
                <a:ext cx="1905463" cy="1905463"/>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ectangle 21">
                <a:extLst>
                  <a:ext uri="{FF2B5EF4-FFF2-40B4-BE49-F238E27FC236}">
                    <a16:creationId xmlns:a16="http://schemas.microsoft.com/office/drawing/2014/main" id="{13C31C42-73FB-4B4F-8F93-064D9A24A2D7}"/>
                  </a:ext>
                </a:extLst>
              </p:cNvPr>
              <p:cNvSpPr/>
              <p:nvPr/>
            </p:nvSpPr>
            <p:spPr>
              <a:xfrm>
                <a:off x="6723224" y="3012357"/>
                <a:ext cx="2141760" cy="295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Trapezoid 22">
                <a:extLst>
                  <a:ext uri="{FF2B5EF4-FFF2-40B4-BE49-F238E27FC236}">
                    <a16:creationId xmlns:a16="http://schemas.microsoft.com/office/drawing/2014/main" id="{7FCAB766-2BA4-2D42-8CA4-955911B81924}"/>
                  </a:ext>
                </a:extLst>
              </p:cNvPr>
              <p:cNvSpPr/>
              <p:nvPr/>
            </p:nvSpPr>
            <p:spPr>
              <a:xfrm>
                <a:off x="6444208" y="4800600"/>
                <a:ext cx="2699792" cy="1212704"/>
              </a:xfrm>
              <a:prstGeom prst="trapezoid">
                <a:avLst>
                  <a:gd name="adj" fmla="val 5946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Isosceles Triangle 14">
                <a:extLst>
                  <a:ext uri="{FF2B5EF4-FFF2-40B4-BE49-F238E27FC236}">
                    <a16:creationId xmlns:a16="http://schemas.microsoft.com/office/drawing/2014/main" id="{0319754D-E23B-C24C-B97B-4BA8E74A8A4B}"/>
                  </a:ext>
                </a:extLst>
              </p:cNvPr>
              <p:cNvSpPr/>
              <p:nvPr/>
            </p:nvSpPr>
            <p:spPr>
              <a:xfrm rot="5400000">
                <a:off x="5737292" y="4575557"/>
                <a:ext cx="2152504" cy="722990"/>
              </a:xfrm>
              <a:prstGeom prst="triangle">
                <a:avLst>
                  <a:gd name="adj" fmla="val 4469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Isosceles Triangle 15">
                <a:extLst>
                  <a:ext uri="{FF2B5EF4-FFF2-40B4-BE49-F238E27FC236}">
                    <a16:creationId xmlns:a16="http://schemas.microsoft.com/office/drawing/2014/main" id="{B8D18208-AC4A-2D41-A23E-47192E4D5ADF}"/>
                  </a:ext>
                </a:extLst>
              </p:cNvPr>
              <p:cNvSpPr/>
              <p:nvPr/>
            </p:nvSpPr>
            <p:spPr>
              <a:xfrm rot="16200000">
                <a:off x="7687550" y="4575557"/>
                <a:ext cx="2152504" cy="722990"/>
              </a:xfrm>
              <a:prstGeom prst="triangle">
                <a:avLst>
                  <a:gd name="adj" fmla="val 553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4" name="Group 13">
              <a:extLst>
                <a:ext uri="{FF2B5EF4-FFF2-40B4-BE49-F238E27FC236}">
                  <a16:creationId xmlns:a16="http://schemas.microsoft.com/office/drawing/2014/main" id="{20FC622A-9E64-6940-B840-0AFF3A80F676}"/>
                </a:ext>
              </a:extLst>
            </p:cNvPr>
            <p:cNvGrpSpPr/>
            <p:nvPr/>
          </p:nvGrpSpPr>
          <p:grpSpPr>
            <a:xfrm>
              <a:off x="6348905" y="4100168"/>
              <a:ext cx="2158132" cy="821159"/>
              <a:chOff x="6715125" y="3133725"/>
              <a:chExt cx="2886075" cy="1098138"/>
            </a:xfrm>
          </p:grpSpPr>
          <p:sp>
            <p:nvSpPr>
              <p:cNvPr id="15" name="Freeform 59">
                <a:extLst>
                  <a:ext uri="{FF2B5EF4-FFF2-40B4-BE49-F238E27FC236}">
                    <a16:creationId xmlns:a16="http://schemas.microsoft.com/office/drawing/2014/main" id="{7994BF13-9512-E144-8953-0FE8DA63205F}"/>
                  </a:ext>
                </a:extLst>
              </p:cNvPr>
              <p:cNvSpPr/>
              <p:nvPr/>
            </p:nvSpPr>
            <p:spPr>
              <a:xfrm>
                <a:off x="6715125" y="3133725"/>
                <a:ext cx="2886075" cy="1066800"/>
              </a:xfrm>
              <a:custGeom>
                <a:avLst/>
                <a:gdLst>
                  <a:gd name="connsiteX0" fmla="*/ 0 w 2886075"/>
                  <a:gd name="connsiteY0" fmla="*/ 1066800 h 1066800"/>
                  <a:gd name="connsiteX1" fmla="*/ 561975 w 2886075"/>
                  <a:gd name="connsiteY1" fmla="*/ 571500 h 1066800"/>
                  <a:gd name="connsiteX2" fmla="*/ 981075 w 2886075"/>
                  <a:gd name="connsiteY2" fmla="*/ 1047750 h 1066800"/>
                  <a:gd name="connsiteX3" fmla="*/ 1504950 w 2886075"/>
                  <a:gd name="connsiteY3" fmla="*/ 295275 h 1066800"/>
                  <a:gd name="connsiteX4" fmla="*/ 1838325 w 2886075"/>
                  <a:gd name="connsiteY4" fmla="*/ 695325 h 1066800"/>
                  <a:gd name="connsiteX5" fmla="*/ 2886075 w 2886075"/>
                  <a:gd name="connsiteY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1066800">
                    <a:moveTo>
                      <a:pt x="0" y="1066800"/>
                    </a:moveTo>
                    <a:lnTo>
                      <a:pt x="561975" y="571500"/>
                    </a:lnTo>
                    <a:lnTo>
                      <a:pt x="981075" y="1047750"/>
                    </a:lnTo>
                    <a:lnTo>
                      <a:pt x="1504950" y="295275"/>
                    </a:lnTo>
                    <a:lnTo>
                      <a:pt x="1838325" y="695325"/>
                    </a:lnTo>
                    <a:lnTo>
                      <a:pt x="2886075" y="0"/>
                    </a:ln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ADDD9B12-F07C-D140-BD73-3305F38B1E65}"/>
                  </a:ext>
                </a:extLst>
              </p:cNvPr>
              <p:cNvSpPr/>
              <p:nvPr/>
            </p:nvSpPr>
            <p:spPr>
              <a:xfrm>
                <a:off x="7179700" y="3644816"/>
                <a:ext cx="144016" cy="1440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B34DDCA7-FA64-7143-BD79-8A47AABE5889}"/>
                  </a:ext>
                </a:extLst>
              </p:cNvPr>
              <p:cNvSpPr/>
              <p:nvPr/>
            </p:nvSpPr>
            <p:spPr>
              <a:xfrm>
                <a:off x="7633915" y="4087847"/>
                <a:ext cx="144016" cy="1440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6C66A2F3-E9A7-604B-B811-FCE4C01BC6FF}"/>
                  </a:ext>
                </a:extLst>
              </p:cNvPr>
              <p:cNvSpPr/>
              <p:nvPr/>
            </p:nvSpPr>
            <p:spPr>
              <a:xfrm>
                <a:off x="8153399" y="3387877"/>
                <a:ext cx="144016" cy="1440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52320698-FE0D-5E4A-9282-0C5A9ED61CAF}"/>
                  </a:ext>
                </a:extLst>
              </p:cNvPr>
              <p:cNvSpPr/>
              <p:nvPr/>
            </p:nvSpPr>
            <p:spPr>
              <a:xfrm>
                <a:off x="8520283" y="3746093"/>
                <a:ext cx="144016" cy="1440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26" name="Group 25">
            <a:extLst>
              <a:ext uri="{FF2B5EF4-FFF2-40B4-BE49-F238E27FC236}">
                <a16:creationId xmlns:a16="http://schemas.microsoft.com/office/drawing/2014/main" id="{0F3C80F4-2FB0-BC42-9022-6CAA4AC4B049}"/>
              </a:ext>
            </a:extLst>
          </p:cNvPr>
          <p:cNvGrpSpPr/>
          <p:nvPr/>
        </p:nvGrpSpPr>
        <p:grpSpPr>
          <a:xfrm>
            <a:off x="1180484" y="3853012"/>
            <a:ext cx="1750634" cy="2483590"/>
            <a:chOff x="5563086" y="2852936"/>
            <a:chExt cx="646663" cy="917408"/>
          </a:xfrm>
          <a:solidFill>
            <a:srgbClr val="19A695"/>
          </a:solidFill>
          <a:effectLst>
            <a:outerShdw blurRad="50800" dist="38100" dir="5400000" algn="t" rotWithShape="0">
              <a:prstClr val="black">
                <a:alpha val="40000"/>
              </a:prstClr>
            </a:outerShdw>
          </a:effectLst>
        </p:grpSpPr>
        <p:sp>
          <p:nvSpPr>
            <p:cNvPr id="27" name="Rectangle 10">
              <a:extLst>
                <a:ext uri="{FF2B5EF4-FFF2-40B4-BE49-F238E27FC236}">
                  <a16:creationId xmlns:a16="http://schemas.microsoft.com/office/drawing/2014/main" id="{3F72EC4F-A5E1-B043-BC7D-10B8BCB032A1}"/>
                </a:ext>
              </a:extLst>
            </p:cNvPr>
            <p:cNvSpPr/>
            <p:nvPr/>
          </p:nvSpPr>
          <p:spPr>
            <a:xfrm>
              <a:off x="5563086" y="2852936"/>
              <a:ext cx="646663" cy="676077"/>
            </a:xfrm>
            <a:custGeom>
              <a:avLst/>
              <a:gdLst>
                <a:gd name="connsiteX0" fmla="*/ 324036 w 648072"/>
                <a:gd name="connsiteY0" fmla="*/ 0 h 671314"/>
                <a:gd name="connsiteX1" fmla="*/ 646309 w 648072"/>
                <a:gd name="connsiteY1" fmla="*/ 306546 h 671314"/>
                <a:gd name="connsiteX2" fmla="*/ 647214 w 648072"/>
                <a:gd name="connsiteY2" fmla="*/ 306507 h 671314"/>
                <a:gd name="connsiteX3" fmla="*/ 646549 w 648072"/>
                <a:gd name="connsiteY3" fmla="*/ 308923 h 671314"/>
                <a:gd name="connsiteX4" fmla="*/ 648072 w 648072"/>
                <a:gd name="connsiteY4" fmla="*/ 324036 h 671314"/>
                <a:gd name="connsiteX5" fmla="*/ 642386 w 648072"/>
                <a:gd name="connsiteY5" fmla="*/ 324036 h 671314"/>
                <a:gd name="connsiteX6" fmla="*/ 403374 w 648072"/>
                <a:gd name="connsiteY6" fmla="*/ 586679 h 671314"/>
                <a:gd name="connsiteX7" fmla="*/ 403374 w 648072"/>
                <a:gd name="connsiteY7" fmla="*/ 671314 h 671314"/>
                <a:gd name="connsiteX8" fmla="*/ 240670 w 648072"/>
                <a:gd name="connsiteY8" fmla="*/ 671314 h 671314"/>
                <a:gd name="connsiteX9" fmla="*/ 234782 w 648072"/>
                <a:gd name="connsiteY9" fmla="*/ 596067 h 671314"/>
                <a:gd name="connsiteX10" fmla="*/ 486035 w 648072"/>
                <a:gd name="connsiteY10" fmla="*/ 323939 h 671314"/>
                <a:gd name="connsiteX11" fmla="*/ 324036 w 648072"/>
                <a:gd name="connsiteY11" fmla="*/ 162018 h 671314"/>
                <a:gd name="connsiteX12" fmla="*/ 162018 w 648072"/>
                <a:gd name="connsiteY12" fmla="*/ 324036 h 671314"/>
                <a:gd name="connsiteX13" fmla="*/ 0 w 648072"/>
                <a:gd name="connsiteY13" fmla="*/ 324036 h 671314"/>
                <a:gd name="connsiteX14" fmla="*/ 324036 w 648072"/>
                <a:gd name="connsiteY14" fmla="*/ 0 h 671314"/>
                <a:gd name="connsiteX0" fmla="*/ 324036 w 648072"/>
                <a:gd name="connsiteY0" fmla="*/ 0 h 671314"/>
                <a:gd name="connsiteX1" fmla="*/ 646309 w 648072"/>
                <a:gd name="connsiteY1" fmla="*/ 306546 h 671314"/>
                <a:gd name="connsiteX2" fmla="*/ 647214 w 648072"/>
                <a:gd name="connsiteY2" fmla="*/ 306507 h 671314"/>
                <a:gd name="connsiteX3" fmla="*/ 646549 w 648072"/>
                <a:gd name="connsiteY3" fmla="*/ 308923 h 671314"/>
                <a:gd name="connsiteX4" fmla="*/ 648072 w 648072"/>
                <a:gd name="connsiteY4" fmla="*/ 324036 h 671314"/>
                <a:gd name="connsiteX5" fmla="*/ 642386 w 648072"/>
                <a:gd name="connsiteY5" fmla="*/ 324036 h 671314"/>
                <a:gd name="connsiteX6" fmla="*/ 403374 w 648072"/>
                <a:gd name="connsiteY6" fmla="*/ 586679 h 671314"/>
                <a:gd name="connsiteX7" fmla="*/ 403374 w 648072"/>
                <a:gd name="connsiteY7" fmla="*/ 671314 h 671314"/>
                <a:gd name="connsiteX8" fmla="*/ 240670 w 648072"/>
                <a:gd name="connsiteY8" fmla="*/ 671314 h 671314"/>
                <a:gd name="connsiteX9" fmla="*/ 234782 w 648072"/>
                <a:gd name="connsiteY9" fmla="*/ 596067 h 671314"/>
                <a:gd name="connsiteX10" fmla="*/ 486035 w 648072"/>
                <a:gd name="connsiteY10" fmla="*/ 323939 h 671314"/>
                <a:gd name="connsiteX11" fmla="*/ 324036 w 648072"/>
                <a:gd name="connsiteY11" fmla="*/ 162018 h 671314"/>
                <a:gd name="connsiteX12" fmla="*/ 162018 w 648072"/>
                <a:gd name="connsiteY12" fmla="*/ 324036 h 671314"/>
                <a:gd name="connsiteX13" fmla="*/ 0 w 648072"/>
                <a:gd name="connsiteY13" fmla="*/ 324036 h 671314"/>
                <a:gd name="connsiteX14" fmla="*/ 324036 w 648072"/>
                <a:gd name="connsiteY14" fmla="*/ 0 h 671314"/>
                <a:gd name="connsiteX0" fmla="*/ 324036 w 661348"/>
                <a:gd name="connsiteY0" fmla="*/ 0 h 671314"/>
                <a:gd name="connsiteX1" fmla="*/ 646309 w 661348"/>
                <a:gd name="connsiteY1" fmla="*/ 306546 h 671314"/>
                <a:gd name="connsiteX2" fmla="*/ 647214 w 661348"/>
                <a:gd name="connsiteY2" fmla="*/ 306507 h 671314"/>
                <a:gd name="connsiteX3" fmla="*/ 646549 w 661348"/>
                <a:gd name="connsiteY3" fmla="*/ 308923 h 671314"/>
                <a:gd name="connsiteX4" fmla="*/ 642386 w 661348"/>
                <a:gd name="connsiteY4" fmla="*/ 324036 h 671314"/>
                <a:gd name="connsiteX5" fmla="*/ 403374 w 661348"/>
                <a:gd name="connsiteY5" fmla="*/ 586679 h 671314"/>
                <a:gd name="connsiteX6" fmla="*/ 403374 w 661348"/>
                <a:gd name="connsiteY6" fmla="*/ 671314 h 671314"/>
                <a:gd name="connsiteX7" fmla="*/ 240670 w 661348"/>
                <a:gd name="connsiteY7" fmla="*/ 671314 h 671314"/>
                <a:gd name="connsiteX8" fmla="*/ 234782 w 661348"/>
                <a:gd name="connsiteY8" fmla="*/ 596067 h 671314"/>
                <a:gd name="connsiteX9" fmla="*/ 486035 w 661348"/>
                <a:gd name="connsiteY9" fmla="*/ 323939 h 671314"/>
                <a:gd name="connsiteX10" fmla="*/ 324036 w 661348"/>
                <a:gd name="connsiteY10" fmla="*/ 162018 h 671314"/>
                <a:gd name="connsiteX11" fmla="*/ 162018 w 661348"/>
                <a:gd name="connsiteY11" fmla="*/ 324036 h 671314"/>
                <a:gd name="connsiteX12" fmla="*/ 0 w 661348"/>
                <a:gd name="connsiteY12" fmla="*/ 324036 h 671314"/>
                <a:gd name="connsiteX13" fmla="*/ 324036 w 661348"/>
                <a:gd name="connsiteY13" fmla="*/ 0 h 671314"/>
                <a:gd name="connsiteX0" fmla="*/ 324036 w 647214"/>
                <a:gd name="connsiteY0" fmla="*/ 0 h 671314"/>
                <a:gd name="connsiteX1" fmla="*/ 646309 w 647214"/>
                <a:gd name="connsiteY1" fmla="*/ 306546 h 671314"/>
                <a:gd name="connsiteX2" fmla="*/ 647214 w 647214"/>
                <a:gd name="connsiteY2" fmla="*/ 306507 h 671314"/>
                <a:gd name="connsiteX3" fmla="*/ 646549 w 647214"/>
                <a:gd name="connsiteY3" fmla="*/ 308923 h 671314"/>
                <a:gd name="connsiteX4" fmla="*/ 403374 w 647214"/>
                <a:gd name="connsiteY4" fmla="*/ 586679 h 671314"/>
                <a:gd name="connsiteX5" fmla="*/ 403374 w 647214"/>
                <a:gd name="connsiteY5" fmla="*/ 671314 h 671314"/>
                <a:gd name="connsiteX6" fmla="*/ 240670 w 647214"/>
                <a:gd name="connsiteY6" fmla="*/ 671314 h 671314"/>
                <a:gd name="connsiteX7" fmla="*/ 234782 w 647214"/>
                <a:gd name="connsiteY7" fmla="*/ 596067 h 671314"/>
                <a:gd name="connsiteX8" fmla="*/ 486035 w 647214"/>
                <a:gd name="connsiteY8" fmla="*/ 323939 h 671314"/>
                <a:gd name="connsiteX9" fmla="*/ 324036 w 647214"/>
                <a:gd name="connsiteY9" fmla="*/ 162018 h 671314"/>
                <a:gd name="connsiteX10" fmla="*/ 162018 w 647214"/>
                <a:gd name="connsiteY10" fmla="*/ 324036 h 671314"/>
                <a:gd name="connsiteX11" fmla="*/ 0 w 647214"/>
                <a:gd name="connsiteY11" fmla="*/ 324036 h 671314"/>
                <a:gd name="connsiteX12" fmla="*/ 324036 w 647214"/>
                <a:gd name="connsiteY12" fmla="*/ 0 h 671314"/>
                <a:gd name="connsiteX0" fmla="*/ 324036 w 647214"/>
                <a:gd name="connsiteY0" fmla="*/ 0 h 671314"/>
                <a:gd name="connsiteX1" fmla="*/ 646309 w 647214"/>
                <a:gd name="connsiteY1" fmla="*/ 306546 h 671314"/>
                <a:gd name="connsiteX2" fmla="*/ 647214 w 647214"/>
                <a:gd name="connsiteY2" fmla="*/ 306507 h 671314"/>
                <a:gd name="connsiteX3" fmla="*/ 403374 w 647214"/>
                <a:gd name="connsiteY3" fmla="*/ 586679 h 671314"/>
                <a:gd name="connsiteX4" fmla="*/ 403374 w 647214"/>
                <a:gd name="connsiteY4" fmla="*/ 671314 h 671314"/>
                <a:gd name="connsiteX5" fmla="*/ 240670 w 647214"/>
                <a:gd name="connsiteY5" fmla="*/ 671314 h 671314"/>
                <a:gd name="connsiteX6" fmla="*/ 234782 w 647214"/>
                <a:gd name="connsiteY6" fmla="*/ 596067 h 671314"/>
                <a:gd name="connsiteX7" fmla="*/ 486035 w 647214"/>
                <a:gd name="connsiteY7" fmla="*/ 323939 h 671314"/>
                <a:gd name="connsiteX8" fmla="*/ 324036 w 647214"/>
                <a:gd name="connsiteY8" fmla="*/ 162018 h 671314"/>
                <a:gd name="connsiteX9" fmla="*/ 162018 w 647214"/>
                <a:gd name="connsiteY9" fmla="*/ 324036 h 671314"/>
                <a:gd name="connsiteX10" fmla="*/ 0 w 647214"/>
                <a:gd name="connsiteY10" fmla="*/ 324036 h 671314"/>
                <a:gd name="connsiteX11" fmla="*/ 324036 w 647214"/>
                <a:gd name="connsiteY11" fmla="*/ 0 h 671314"/>
                <a:gd name="connsiteX0" fmla="*/ 324036 w 647214"/>
                <a:gd name="connsiteY0" fmla="*/ 0 h 671314"/>
                <a:gd name="connsiteX1" fmla="*/ 646309 w 647214"/>
                <a:gd name="connsiteY1" fmla="*/ 306546 h 671314"/>
                <a:gd name="connsiteX2" fmla="*/ 647214 w 647214"/>
                <a:gd name="connsiteY2" fmla="*/ 306507 h 671314"/>
                <a:gd name="connsiteX3" fmla="*/ 403374 w 647214"/>
                <a:gd name="connsiteY3" fmla="*/ 586679 h 671314"/>
                <a:gd name="connsiteX4" fmla="*/ 403374 w 647214"/>
                <a:gd name="connsiteY4" fmla="*/ 671314 h 671314"/>
                <a:gd name="connsiteX5" fmla="*/ 240670 w 647214"/>
                <a:gd name="connsiteY5" fmla="*/ 671314 h 671314"/>
                <a:gd name="connsiteX6" fmla="*/ 234782 w 647214"/>
                <a:gd name="connsiteY6" fmla="*/ 596067 h 671314"/>
                <a:gd name="connsiteX7" fmla="*/ 486035 w 647214"/>
                <a:gd name="connsiteY7" fmla="*/ 323939 h 671314"/>
                <a:gd name="connsiteX8" fmla="*/ 324036 w 647214"/>
                <a:gd name="connsiteY8" fmla="*/ 162018 h 671314"/>
                <a:gd name="connsiteX9" fmla="*/ 162018 w 647214"/>
                <a:gd name="connsiteY9" fmla="*/ 324036 h 671314"/>
                <a:gd name="connsiteX10" fmla="*/ 0 w 647214"/>
                <a:gd name="connsiteY10" fmla="*/ 324036 h 671314"/>
                <a:gd name="connsiteX11" fmla="*/ 324036 w 647214"/>
                <a:gd name="connsiteY11" fmla="*/ 0 h 671314"/>
                <a:gd name="connsiteX0" fmla="*/ 324036 w 647214"/>
                <a:gd name="connsiteY0" fmla="*/ 0 h 671314"/>
                <a:gd name="connsiteX1" fmla="*/ 646309 w 647214"/>
                <a:gd name="connsiteY1" fmla="*/ 306546 h 671314"/>
                <a:gd name="connsiteX2" fmla="*/ 647214 w 647214"/>
                <a:gd name="connsiteY2" fmla="*/ 306507 h 671314"/>
                <a:gd name="connsiteX3" fmla="*/ 403374 w 647214"/>
                <a:gd name="connsiteY3" fmla="*/ 586679 h 671314"/>
                <a:gd name="connsiteX4" fmla="*/ 403374 w 647214"/>
                <a:gd name="connsiteY4" fmla="*/ 671314 h 671314"/>
                <a:gd name="connsiteX5" fmla="*/ 240670 w 647214"/>
                <a:gd name="connsiteY5" fmla="*/ 671314 h 671314"/>
                <a:gd name="connsiteX6" fmla="*/ 234782 w 647214"/>
                <a:gd name="connsiteY6" fmla="*/ 596067 h 671314"/>
                <a:gd name="connsiteX7" fmla="*/ 486035 w 647214"/>
                <a:gd name="connsiteY7" fmla="*/ 323939 h 671314"/>
                <a:gd name="connsiteX8" fmla="*/ 324036 w 647214"/>
                <a:gd name="connsiteY8" fmla="*/ 162018 h 671314"/>
                <a:gd name="connsiteX9" fmla="*/ 162018 w 647214"/>
                <a:gd name="connsiteY9" fmla="*/ 324036 h 671314"/>
                <a:gd name="connsiteX10" fmla="*/ 0 w 647214"/>
                <a:gd name="connsiteY10" fmla="*/ 324036 h 671314"/>
                <a:gd name="connsiteX11" fmla="*/ 324036 w 647214"/>
                <a:gd name="connsiteY11" fmla="*/ 0 h 671314"/>
                <a:gd name="connsiteX0" fmla="*/ 324036 w 647233"/>
                <a:gd name="connsiteY0" fmla="*/ 0 h 671314"/>
                <a:gd name="connsiteX1" fmla="*/ 646309 w 647233"/>
                <a:gd name="connsiteY1" fmla="*/ 306546 h 671314"/>
                <a:gd name="connsiteX2" fmla="*/ 647214 w 647233"/>
                <a:gd name="connsiteY2" fmla="*/ 306507 h 671314"/>
                <a:gd name="connsiteX3" fmla="*/ 403374 w 647233"/>
                <a:gd name="connsiteY3" fmla="*/ 586679 h 671314"/>
                <a:gd name="connsiteX4" fmla="*/ 403374 w 647233"/>
                <a:gd name="connsiteY4" fmla="*/ 671314 h 671314"/>
                <a:gd name="connsiteX5" fmla="*/ 240670 w 647233"/>
                <a:gd name="connsiteY5" fmla="*/ 671314 h 671314"/>
                <a:gd name="connsiteX6" fmla="*/ 234782 w 647233"/>
                <a:gd name="connsiteY6" fmla="*/ 596067 h 671314"/>
                <a:gd name="connsiteX7" fmla="*/ 486035 w 647233"/>
                <a:gd name="connsiteY7" fmla="*/ 323939 h 671314"/>
                <a:gd name="connsiteX8" fmla="*/ 324036 w 647233"/>
                <a:gd name="connsiteY8" fmla="*/ 162018 h 671314"/>
                <a:gd name="connsiteX9" fmla="*/ 162018 w 647233"/>
                <a:gd name="connsiteY9" fmla="*/ 324036 h 671314"/>
                <a:gd name="connsiteX10" fmla="*/ 0 w 647233"/>
                <a:gd name="connsiteY10" fmla="*/ 324036 h 671314"/>
                <a:gd name="connsiteX11" fmla="*/ 324036 w 647233"/>
                <a:gd name="connsiteY11" fmla="*/ 0 h 671314"/>
                <a:gd name="connsiteX0" fmla="*/ 324036 w 646309"/>
                <a:gd name="connsiteY0" fmla="*/ 0 h 671314"/>
                <a:gd name="connsiteX1" fmla="*/ 646309 w 646309"/>
                <a:gd name="connsiteY1" fmla="*/ 306546 h 671314"/>
                <a:gd name="connsiteX2" fmla="*/ 403374 w 646309"/>
                <a:gd name="connsiteY2" fmla="*/ 586679 h 671314"/>
                <a:gd name="connsiteX3" fmla="*/ 403374 w 646309"/>
                <a:gd name="connsiteY3" fmla="*/ 671314 h 671314"/>
                <a:gd name="connsiteX4" fmla="*/ 240670 w 646309"/>
                <a:gd name="connsiteY4" fmla="*/ 671314 h 671314"/>
                <a:gd name="connsiteX5" fmla="*/ 234782 w 646309"/>
                <a:gd name="connsiteY5" fmla="*/ 596067 h 671314"/>
                <a:gd name="connsiteX6" fmla="*/ 486035 w 646309"/>
                <a:gd name="connsiteY6" fmla="*/ 323939 h 671314"/>
                <a:gd name="connsiteX7" fmla="*/ 324036 w 646309"/>
                <a:gd name="connsiteY7" fmla="*/ 162018 h 671314"/>
                <a:gd name="connsiteX8" fmla="*/ 162018 w 646309"/>
                <a:gd name="connsiteY8" fmla="*/ 324036 h 671314"/>
                <a:gd name="connsiteX9" fmla="*/ 0 w 646309"/>
                <a:gd name="connsiteY9" fmla="*/ 324036 h 671314"/>
                <a:gd name="connsiteX10" fmla="*/ 324036 w 646309"/>
                <a:gd name="connsiteY10" fmla="*/ 0 h 671314"/>
                <a:gd name="connsiteX0" fmla="*/ 324036 w 646408"/>
                <a:gd name="connsiteY0" fmla="*/ 0 h 671314"/>
                <a:gd name="connsiteX1" fmla="*/ 646309 w 646408"/>
                <a:gd name="connsiteY1" fmla="*/ 306546 h 671314"/>
                <a:gd name="connsiteX2" fmla="*/ 403374 w 646408"/>
                <a:gd name="connsiteY2" fmla="*/ 586679 h 671314"/>
                <a:gd name="connsiteX3" fmla="*/ 403374 w 646408"/>
                <a:gd name="connsiteY3" fmla="*/ 671314 h 671314"/>
                <a:gd name="connsiteX4" fmla="*/ 240670 w 646408"/>
                <a:gd name="connsiteY4" fmla="*/ 671314 h 671314"/>
                <a:gd name="connsiteX5" fmla="*/ 234782 w 646408"/>
                <a:gd name="connsiteY5" fmla="*/ 596067 h 671314"/>
                <a:gd name="connsiteX6" fmla="*/ 486035 w 646408"/>
                <a:gd name="connsiteY6" fmla="*/ 323939 h 671314"/>
                <a:gd name="connsiteX7" fmla="*/ 324036 w 646408"/>
                <a:gd name="connsiteY7" fmla="*/ 162018 h 671314"/>
                <a:gd name="connsiteX8" fmla="*/ 162018 w 646408"/>
                <a:gd name="connsiteY8" fmla="*/ 324036 h 671314"/>
                <a:gd name="connsiteX9" fmla="*/ 0 w 646408"/>
                <a:gd name="connsiteY9" fmla="*/ 324036 h 671314"/>
                <a:gd name="connsiteX10" fmla="*/ 324036 w 646408"/>
                <a:gd name="connsiteY10" fmla="*/ 0 h 671314"/>
                <a:gd name="connsiteX0" fmla="*/ 324036 w 646379"/>
                <a:gd name="connsiteY0" fmla="*/ 0 h 671314"/>
                <a:gd name="connsiteX1" fmla="*/ 646309 w 646379"/>
                <a:gd name="connsiteY1" fmla="*/ 306546 h 671314"/>
                <a:gd name="connsiteX2" fmla="*/ 403374 w 646379"/>
                <a:gd name="connsiteY2" fmla="*/ 586679 h 671314"/>
                <a:gd name="connsiteX3" fmla="*/ 403374 w 646379"/>
                <a:gd name="connsiteY3" fmla="*/ 671314 h 671314"/>
                <a:gd name="connsiteX4" fmla="*/ 240670 w 646379"/>
                <a:gd name="connsiteY4" fmla="*/ 671314 h 671314"/>
                <a:gd name="connsiteX5" fmla="*/ 234782 w 646379"/>
                <a:gd name="connsiteY5" fmla="*/ 596067 h 671314"/>
                <a:gd name="connsiteX6" fmla="*/ 486035 w 646379"/>
                <a:gd name="connsiteY6" fmla="*/ 323939 h 671314"/>
                <a:gd name="connsiteX7" fmla="*/ 324036 w 646379"/>
                <a:gd name="connsiteY7" fmla="*/ 162018 h 671314"/>
                <a:gd name="connsiteX8" fmla="*/ 162018 w 646379"/>
                <a:gd name="connsiteY8" fmla="*/ 324036 h 671314"/>
                <a:gd name="connsiteX9" fmla="*/ 0 w 646379"/>
                <a:gd name="connsiteY9" fmla="*/ 324036 h 671314"/>
                <a:gd name="connsiteX10" fmla="*/ 324036 w 646379"/>
                <a:gd name="connsiteY10" fmla="*/ 0 h 671314"/>
                <a:gd name="connsiteX0" fmla="*/ 324036 w 646379"/>
                <a:gd name="connsiteY0" fmla="*/ 0 h 671314"/>
                <a:gd name="connsiteX1" fmla="*/ 646309 w 646379"/>
                <a:gd name="connsiteY1" fmla="*/ 306546 h 671314"/>
                <a:gd name="connsiteX2" fmla="*/ 403374 w 646379"/>
                <a:gd name="connsiteY2" fmla="*/ 586679 h 671314"/>
                <a:gd name="connsiteX3" fmla="*/ 403374 w 646379"/>
                <a:gd name="connsiteY3" fmla="*/ 671314 h 671314"/>
                <a:gd name="connsiteX4" fmla="*/ 240670 w 646379"/>
                <a:gd name="connsiteY4" fmla="*/ 671314 h 671314"/>
                <a:gd name="connsiteX5" fmla="*/ 234782 w 646379"/>
                <a:gd name="connsiteY5" fmla="*/ 596067 h 671314"/>
                <a:gd name="connsiteX6" fmla="*/ 486035 w 646379"/>
                <a:gd name="connsiteY6" fmla="*/ 323939 h 671314"/>
                <a:gd name="connsiteX7" fmla="*/ 324036 w 646379"/>
                <a:gd name="connsiteY7" fmla="*/ 162018 h 671314"/>
                <a:gd name="connsiteX8" fmla="*/ 162018 w 646379"/>
                <a:gd name="connsiteY8" fmla="*/ 324036 h 671314"/>
                <a:gd name="connsiteX9" fmla="*/ 0 w 646379"/>
                <a:gd name="connsiteY9" fmla="*/ 324036 h 671314"/>
                <a:gd name="connsiteX10" fmla="*/ 324036 w 646379"/>
                <a:gd name="connsiteY10" fmla="*/ 0 h 671314"/>
                <a:gd name="connsiteX0" fmla="*/ 324036 w 646379"/>
                <a:gd name="connsiteY0" fmla="*/ 0 h 671314"/>
                <a:gd name="connsiteX1" fmla="*/ 646309 w 646379"/>
                <a:gd name="connsiteY1" fmla="*/ 306546 h 671314"/>
                <a:gd name="connsiteX2" fmla="*/ 403374 w 646379"/>
                <a:gd name="connsiteY2" fmla="*/ 586679 h 671314"/>
                <a:gd name="connsiteX3" fmla="*/ 403374 w 646379"/>
                <a:gd name="connsiteY3" fmla="*/ 671314 h 671314"/>
                <a:gd name="connsiteX4" fmla="*/ 240670 w 646379"/>
                <a:gd name="connsiteY4" fmla="*/ 671314 h 671314"/>
                <a:gd name="connsiteX5" fmla="*/ 234782 w 646379"/>
                <a:gd name="connsiteY5" fmla="*/ 596067 h 671314"/>
                <a:gd name="connsiteX6" fmla="*/ 486035 w 646379"/>
                <a:gd name="connsiteY6" fmla="*/ 323939 h 671314"/>
                <a:gd name="connsiteX7" fmla="*/ 324036 w 646379"/>
                <a:gd name="connsiteY7" fmla="*/ 162018 h 671314"/>
                <a:gd name="connsiteX8" fmla="*/ 162018 w 646379"/>
                <a:gd name="connsiteY8" fmla="*/ 324036 h 671314"/>
                <a:gd name="connsiteX9" fmla="*/ 0 w 646379"/>
                <a:gd name="connsiteY9" fmla="*/ 324036 h 671314"/>
                <a:gd name="connsiteX10" fmla="*/ 324036 w 646379"/>
                <a:gd name="connsiteY10" fmla="*/ 0 h 671314"/>
                <a:gd name="connsiteX0" fmla="*/ 324036 w 646379"/>
                <a:gd name="connsiteY0" fmla="*/ 0 h 671314"/>
                <a:gd name="connsiteX1" fmla="*/ 646309 w 646379"/>
                <a:gd name="connsiteY1" fmla="*/ 306546 h 671314"/>
                <a:gd name="connsiteX2" fmla="*/ 403374 w 646379"/>
                <a:gd name="connsiteY2" fmla="*/ 586679 h 671314"/>
                <a:gd name="connsiteX3" fmla="*/ 403374 w 646379"/>
                <a:gd name="connsiteY3" fmla="*/ 671314 h 671314"/>
                <a:gd name="connsiteX4" fmla="*/ 240670 w 646379"/>
                <a:gd name="connsiteY4" fmla="*/ 671314 h 671314"/>
                <a:gd name="connsiteX5" fmla="*/ 234782 w 646379"/>
                <a:gd name="connsiteY5" fmla="*/ 596067 h 671314"/>
                <a:gd name="connsiteX6" fmla="*/ 486035 w 646379"/>
                <a:gd name="connsiteY6" fmla="*/ 323939 h 671314"/>
                <a:gd name="connsiteX7" fmla="*/ 324036 w 646379"/>
                <a:gd name="connsiteY7" fmla="*/ 162018 h 671314"/>
                <a:gd name="connsiteX8" fmla="*/ 162018 w 646379"/>
                <a:gd name="connsiteY8" fmla="*/ 324036 h 671314"/>
                <a:gd name="connsiteX9" fmla="*/ 0 w 646379"/>
                <a:gd name="connsiteY9" fmla="*/ 324036 h 671314"/>
                <a:gd name="connsiteX10" fmla="*/ 324036 w 646379"/>
                <a:gd name="connsiteY10" fmla="*/ 0 h 671314"/>
                <a:gd name="connsiteX0" fmla="*/ 324036 w 646379"/>
                <a:gd name="connsiteY0" fmla="*/ 0 h 676077"/>
                <a:gd name="connsiteX1" fmla="*/ 646309 w 646379"/>
                <a:gd name="connsiteY1" fmla="*/ 306546 h 676077"/>
                <a:gd name="connsiteX2" fmla="*/ 403374 w 646379"/>
                <a:gd name="connsiteY2" fmla="*/ 586679 h 676077"/>
                <a:gd name="connsiteX3" fmla="*/ 403374 w 646379"/>
                <a:gd name="connsiteY3" fmla="*/ 671314 h 676077"/>
                <a:gd name="connsiteX4" fmla="*/ 243051 w 646379"/>
                <a:gd name="connsiteY4" fmla="*/ 676077 h 676077"/>
                <a:gd name="connsiteX5" fmla="*/ 234782 w 646379"/>
                <a:gd name="connsiteY5" fmla="*/ 596067 h 676077"/>
                <a:gd name="connsiteX6" fmla="*/ 486035 w 646379"/>
                <a:gd name="connsiteY6" fmla="*/ 323939 h 676077"/>
                <a:gd name="connsiteX7" fmla="*/ 324036 w 646379"/>
                <a:gd name="connsiteY7" fmla="*/ 162018 h 676077"/>
                <a:gd name="connsiteX8" fmla="*/ 162018 w 646379"/>
                <a:gd name="connsiteY8" fmla="*/ 324036 h 676077"/>
                <a:gd name="connsiteX9" fmla="*/ 0 w 646379"/>
                <a:gd name="connsiteY9" fmla="*/ 324036 h 676077"/>
                <a:gd name="connsiteX10" fmla="*/ 324036 w 646379"/>
                <a:gd name="connsiteY10" fmla="*/ 0 h 676077"/>
                <a:gd name="connsiteX0" fmla="*/ 324036 w 646379"/>
                <a:gd name="connsiteY0" fmla="*/ 0 h 676077"/>
                <a:gd name="connsiteX1" fmla="*/ 646309 w 646379"/>
                <a:gd name="connsiteY1" fmla="*/ 306546 h 676077"/>
                <a:gd name="connsiteX2" fmla="*/ 403374 w 646379"/>
                <a:gd name="connsiteY2" fmla="*/ 586679 h 676077"/>
                <a:gd name="connsiteX3" fmla="*/ 403374 w 646379"/>
                <a:gd name="connsiteY3" fmla="*/ 671314 h 676077"/>
                <a:gd name="connsiteX4" fmla="*/ 243051 w 646379"/>
                <a:gd name="connsiteY4" fmla="*/ 676077 h 676077"/>
                <a:gd name="connsiteX5" fmla="*/ 234782 w 646379"/>
                <a:gd name="connsiteY5" fmla="*/ 596067 h 676077"/>
                <a:gd name="connsiteX6" fmla="*/ 486035 w 646379"/>
                <a:gd name="connsiteY6" fmla="*/ 323939 h 676077"/>
                <a:gd name="connsiteX7" fmla="*/ 324036 w 646379"/>
                <a:gd name="connsiteY7" fmla="*/ 162018 h 676077"/>
                <a:gd name="connsiteX8" fmla="*/ 162018 w 646379"/>
                <a:gd name="connsiteY8" fmla="*/ 324036 h 676077"/>
                <a:gd name="connsiteX9" fmla="*/ 0 w 646379"/>
                <a:gd name="connsiteY9" fmla="*/ 324036 h 676077"/>
                <a:gd name="connsiteX10" fmla="*/ 324036 w 646379"/>
                <a:gd name="connsiteY10" fmla="*/ 0 h 676077"/>
                <a:gd name="connsiteX0" fmla="*/ 324036 w 646379"/>
                <a:gd name="connsiteY0" fmla="*/ 0 h 676077"/>
                <a:gd name="connsiteX1" fmla="*/ 646309 w 646379"/>
                <a:gd name="connsiteY1" fmla="*/ 306546 h 676077"/>
                <a:gd name="connsiteX2" fmla="*/ 403374 w 646379"/>
                <a:gd name="connsiteY2" fmla="*/ 586679 h 676077"/>
                <a:gd name="connsiteX3" fmla="*/ 403374 w 646379"/>
                <a:gd name="connsiteY3" fmla="*/ 671314 h 676077"/>
                <a:gd name="connsiteX4" fmla="*/ 243051 w 646379"/>
                <a:gd name="connsiteY4" fmla="*/ 676077 h 676077"/>
                <a:gd name="connsiteX5" fmla="*/ 234782 w 646379"/>
                <a:gd name="connsiteY5" fmla="*/ 596067 h 676077"/>
                <a:gd name="connsiteX6" fmla="*/ 486035 w 646379"/>
                <a:gd name="connsiteY6" fmla="*/ 323939 h 676077"/>
                <a:gd name="connsiteX7" fmla="*/ 324036 w 646379"/>
                <a:gd name="connsiteY7" fmla="*/ 162018 h 676077"/>
                <a:gd name="connsiteX8" fmla="*/ 162018 w 646379"/>
                <a:gd name="connsiteY8" fmla="*/ 324036 h 676077"/>
                <a:gd name="connsiteX9" fmla="*/ 0 w 646379"/>
                <a:gd name="connsiteY9" fmla="*/ 324036 h 676077"/>
                <a:gd name="connsiteX10" fmla="*/ 324036 w 646379"/>
                <a:gd name="connsiteY10" fmla="*/ 0 h 676077"/>
                <a:gd name="connsiteX0" fmla="*/ 324036 w 646379"/>
                <a:gd name="connsiteY0" fmla="*/ 0 h 676077"/>
                <a:gd name="connsiteX1" fmla="*/ 646309 w 646379"/>
                <a:gd name="connsiteY1" fmla="*/ 306546 h 676077"/>
                <a:gd name="connsiteX2" fmla="*/ 403374 w 646379"/>
                <a:gd name="connsiteY2" fmla="*/ 586679 h 676077"/>
                <a:gd name="connsiteX3" fmla="*/ 403374 w 646379"/>
                <a:gd name="connsiteY3" fmla="*/ 671314 h 676077"/>
                <a:gd name="connsiteX4" fmla="*/ 243051 w 646379"/>
                <a:gd name="connsiteY4" fmla="*/ 676077 h 676077"/>
                <a:gd name="connsiteX5" fmla="*/ 244307 w 646379"/>
                <a:gd name="connsiteY5" fmla="*/ 593686 h 676077"/>
                <a:gd name="connsiteX6" fmla="*/ 486035 w 646379"/>
                <a:gd name="connsiteY6" fmla="*/ 323939 h 676077"/>
                <a:gd name="connsiteX7" fmla="*/ 324036 w 646379"/>
                <a:gd name="connsiteY7" fmla="*/ 162018 h 676077"/>
                <a:gd name="connsiteX8" fmla="*/ 162018 w 646379"/>
                <a:gd name="connsiteY8" fmla="*/ 324036 h 676077"/>
                <a:gd name="connsiteX9" fmla="*/ 0 w 646379"/>
                <a:gd name="connsiteY9" fmla="*/ 324036 h 676077"/>
                <a:gd name="connsiteX10" fmla="*/ 324036 w 646379"/>
                <a:gd name="connsiteY10" fmla="*/ 0 h 676077"/>
                <a:gd name="connsiteX0" fmla="*/ 324036 w 646379"/>
                <a:gd name="connsiteY0" fmla="*/ 0 h 676077"/>
                <a:gd name="connsiteX1" fmla="*/ 646309 w 646379"/>
                <a:gd name="connsiteY1" fmla="*/ 306546 h 676077"/>
                <a:gd name="connsiteX2" fmla="*/ 403374 w 646379"/>
                <a:gd name="connsiteY2" fmla="*/ 586679 h 676077"/>
                <a:gd name="connsiteX3" fmla="*/ 403374 w 646379"/>
                <a:gd name="connsiteY3" fmla="*/ 671314 h 676077"/>
                <a:gd name="connsiteX4" fmla="*/ 243051 w 646379"/>
                <a:gd name="connsiteY4" fmla="*/ 676077 h 676077"/>
                <a:gd name="connsiteX5" fmla="*/ 244307 w 646379"/>
                <a:gd name="connsiteY5" fmla="*/ 593686 h 676077"/>
                <a:gd name="connsiteX6" fmla="*/ 486035 w 646379"/>
                <a:gd name="connsiteY6" fmla="*/ 323939 h 676077"/>
                <a:gd name="connsiteX7" fmla="*/ 324036 w 646379"/>
                <a:gd name="connsiteY7" fmla="*/ 162018 h 676077"/>
                <a:gd name="connsiteX8" fmla="*/ 162018 w 646379"/>
                <a:gd name="connsiteY8" fmla="*/ 324036 h 676077"/>
                <a:gd name="connsiteX9" fmla="*/ 0 w 646379"/>
                <a:gd name="connsiteY9" fmla="*/ 324036 h 676077"/>
                <a:gd name="connsiteX10" fmla="*/ 324036 w 646379"/>
                <a:gd name="connsiteY10" fmla="*/ 0 h 676077"/>
                <a:gd name="connsiteX0" fmla="*/ 324036 w 646379"/>
                <a:gd name="connsiteY0" fmla="*/ 0 h 676077"/>
                <a:gd name="connsiteX1" fmla="*/ 646309 w 646379"/>
                <a:gd name="connsiteY1" fmla="*/ 306546 h 676077"/>
                <a:gd name="connsiteX2" fmla="*/ 403374 w 646379"/>
                <a:gd name="connsiteY2" fmla="*/ 586679 h 676077"/>
                <a:gd name="connsiteX3" fmla="*/ 403374 w 646379"/>
                <a:gd name="connsiteY3" fmla="*/ 671314 h 676077"/>
                <a:gd name="connsiteX4" fmla="*/ 243051 w 646379"/>
                <a:gd name="connsiteY4" fmla="*/ 676077 h 676077"/>
                <a:gd name="connsiteX5" fmla="*/ 244307 w 646379"/>
                <a:gd name="connsiteY5" fmla="*/ 593686 h 676077"/>
                <a:gd name="connsiteX6" fmla="*/ 483654 w 646379"/>
                <a:gd name="connsiteY6" fmla="*/ 297745 h 676077"/>
                <a:gd name="connsiteX7" fmla="*/ 324036 w 646379"/>
                <a:gd name="connsiteY7" fmla="*/ 162018 h 676077"/>
                <a:gd name="connsiteX8" fmla="*/ 162018 w 646379"/>
                <a:gd name="connsiteY8" fmla="*/ 324036 h 676077"/>
                <a:gd name="connsiteX9" fmla="*/ 0 w 646379"/>
                <a:gd name="connsiteY9" fmla="*/ 324036 h 676077"/>
                <a:gd name="connsiteX10" fmla="*/ 324036 w 646379"/>
                <a:gd name="connsiteY10" fmla="*/ 0 h 676077"/>
                <a:gd name="connsiteX0" fmla="*/ 324036 w 646379"/>
                <a:gd name="connsiteY0" fmla="*/ 0 h 676077"/>
                <a:gd name="connsiteX1" fmla="*/ 646309 w 646379"/>
                <a:gd name="connsiteY1" fmla="*/ 306546 h 676077"/>
                <a:gd name="connsiteX2" fmla="*/ 403374 w 646379"/>
                <a:gd name="connsiteY2" fmla="*/ 586679 h 676077"/>
                <a:gd name="connsiteX3" fmla="*/ 403374 w 646379"/>
                <a:gd name="connsiteY3" fmla="*/ 671314 h 676077"/>
                <a:gd name="connsiteX4" fmla="*/ 243051 w 646379"/>
                <a:gd name="connsiteY4" fmla="*/ 676077 h 676077"/>
                <a:gd name="connsiteX5" fmla="*/ 244307 w 646379"/>
                <a:gd name="connsiteY5" fmla="*/ 593686 h 676077"/>
                <a:gd name="connsiteX6" fmla="*/ 483654 w 646379"/>
                <a:gd name="connsiteY6" fmla="*/ 297745 h 676077"/>
                <a:gd name="connsiteX7" fmla="*/ 324036 w 646379"/>
                <a:gd name="connsiteY7" fmla="*/ 162018 h 676077"/>
                <a:gd name="connsiteX8" fmla="*/ 162018 w 646379"/>
                <a:gd name="connsiteY8" fmla="*/ 324036 h 676077"/>
                <a:gd name="connsiteX9" fmla="*/ 0 w 646379"/>
                <a:gd name="connsiteY9" fmla="*/ 324036 h 676077"/>
                <a:gd name="connsiteX10" fmla="*/ 324036 w 646379"/>
                <a:gd name="connsiteY10" fmla="*/ 0 h 676077"/>
                <a:gd name="connsiteX0" fmla="*/ 324036 w 646379"/>
                <a:gd name="connsiteY0" fmla="*/ 0 h 676077"/>
                <a:gd name="connsiteX1" fmla="*/ 646309 w 646379"/>
                <a:gd name="connsiteY1" fmla="*/ 306546 h 676077"/>
                <a:gd name="connsiteX2" fmla="*/ 403374 w 646379"/>
                <a:gd name="connsiteY2" fmla="*/ 586679 h 676077"/>
                <a:gd name="connsiteX3" fmla="*/ 403374 w 646379"/>
                <a:gd name="connsiteY3" fmla="*/ 671314 h 676077"/>
                <a:gd name="connsiteX4" fmla="*/ 243051 w 646379"/>
                <a:gd name="connsiteY4" fmla="*/ 676077 h 676077"/>
                <a:gd name="connsiteX5" fmla="*/ 244307 w 646379"/>
                <a:gd name="connsiteY5" fmla="*/ 593686 h 676077"/>
                <a:gd name="connsiteX6" fmla="*/ 483654 w 646379"/>
                <a:gd name="connsiteY6" fmla="*/ 297745 h 676077"/>
                <a:gd name="connsiteX7" fmla="*/ 324036 w 646379"/>
                <a:gd name="connsiteY7" fmla="*/ 162018 h 676077"/>
                <a:gd name="connsiteX8" fmla="*/ 162018 w 646379"/>
                <a:gd name="connsiteY8" fmla="*/ 324036 h 676077"/>
                <a:gd name="connsiteX9" fmla="*/ 0 w 646379"/>
                <a:gd name="connsiteY9" fmla="*/ 324036 h 676077"/>
                <a:gd name="connsiteX10" fmla="*/ 324036 w 64637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309"/>
                <a:gd name="connsiteY0" fmla="*/ 0 h 676077"/>
                <a:gd name="connsiteX1" fmla="*/ 646309 w 646309"/>
                <a:gd name="connsiteY1" fmla="*/ 306546 h 676077"/>
                <a:gd name="connsiteX2" fmla="*/ 403374 w 646309"/>
                <a:gd name="connsiteY2" fmla="*/ 586679 h 676077"/>
                <a:gd name="connsiteX3" fmla="*/ 403374 w 646309"/>
                <a:gd name="connsiteY3" fmla="*/ 671314 h 676077"/>
                <a:gd name="connsiteX4" fmla="*/ 243051 w 646309"/>
                <a:gd name="connsiteY4" fmla="*/ 676077 h 676077"/>
                <a:gd name="connsiteX5" fmla="*/ 244307 w 646309"/>
                <a:gd name="connsiteY5" fmla="*/ 593686 h 676077"/>
                <a:gd name="connsiteX6" fmla="*/ 483654 w 646309"/>
                <a:gd name="connsiteY6" fmla="*/ 297745 h 676077"/>
                <a:gd name="connsiteX7" fmla="*/ 324036 w 646309"/>
                <a:gd name="connsiteY7" fmla="*/ 162018 h 676077"/>
                <a:gd name="connsiteX8" fmla="*/ 162018 w 646309"/>
                <a:gd name="connsiteY8" fmla="*/ 324036 h 676077"/>
                <a:gd name="connsiteX9" fmla="*/ 0 w 646309"/>
                <a:gd name="connsiteY9" fmla="*/ 324036 h 676077"/>
                <a:gd name="connsiteX10" fmla="*/ 324036 w 646309"/>
                <a:gd name="connsiteY10" fmla="*/ 0 h 676077"/>
                <a:gd name="connsiteX0" fmla="*/ 324036 w 646663"/>
                <a:gd name="connsiteY0" fmla="*/ 0 h 676077"/>
                <a:gd name="connsiteX1" fmla="*/ 646309 w 646663"/>
                <a:gd name="connsiteY1" fmla="*/ 306546 h 676077"/>
                <a:gd name="connsiteX2" fmla="*/ 403374 w 646663"/>
                <a:gd name="connsiteY2" fmla="*/ 586679 h 676077"/>
                <a:gd name="connsiteX3" fmla="*/ 403374 w 646663"/>
                <a:gd name="connsiteY3" fmla="*/ 671314 h 676077"/>
                <a:gd name="connsiteX4" fmla="*/ 243051 w 646663"/>
                <a:gd name="connsiteY4" fmla="*/ 676077 h 676077"/>
                <a:gd name="connsiteX5" fmla="*/ 244307 w 646663"/>
                <a:gd name="connsiteY5" fmla="*/ 593686 h 676077"/>
                <a:gd name="connsiteX6" fmla="*/ 483654 w 646663"/>
                <a:gd name="connsiteY6" fmla="*/ 297745 h 676077"/>
                <a:gd name="connsiteX7" fmla="*/ 324036 w 646663"/>
                <a:gd name="connsiteY7" fmla="*/ 162018 h 676077"/>
                <a:gd name="connsiteX8" fmla="*/ 162018 w 646663"/>
                <a:gd name="connsiteY8" fmla="*/ 324036 h 676077"/>
                <a:gd name="connsiteX9" fmla="*/ 0 w 646663"/>
                <a:gd name="connsiteY9" fmla="*/ 324036 h 676077"/>
                <a:gd name="connsiteX10" fmla="*/ 324036 w 646663"/>
                <a:gd name="connsiteY10" fmla="*/ 0 h 676077"/>
                <a:gd name="connsiteX0" fmla="*/ 324036 w 646663"/>
                <a:gd name="connsiteY0" fmla="*/ 0 h 676077"/>
                <a:gd name="connsiteX1" fmla="*/ 646309 w 646663"/>
                <a:gd name="connsiteY1" fmla="*/ 306546 h 676077"/>
                <a:gd name="connsiteX2" fmla="*/ 403374 w 646663"/>
                <a:gd name="connsiteY2" fmla="*/ 586679 h 676077"/>
                <a:gd name="connsiteX3" fmla="*/ 403374 w 646663"/>
                <a:gd name="connsiteY3" fmla="*/ 671314 h 676077"/>
                <a:gd name="connsiteX4" fmla="*/ 243051 w 646663"/>
                <a:gd name="connsiteY4" fmla="*/ 676077 h 676077"/>
                <a:gd name="connsiteX5" fmla="*/ 244307 w 646663"/>
                <a:gd name="connsiteY5" fmla="*/ 593686 h 676077"/>
                <a:gd name="connsiteX6" fmla="*/ 483654 w 646663"/>
                <a:gd name="connsiteY6" fmla="*/ 297745 h 676077"/>
                <a:gd name="connsiteX7" fmla="*/ 324036 w 646663"/>
                <a:gd name="connsiteY7" fmla="*/ 162018 h 676077"/>
                <a:gd name="connsiteX8" fmla="*/ 162018 w 646663"/>
                <a:gd name="connsiteY8" fmla="*/ 324036 h 676077"/>
                <a:gd name="connsiteX9" fmla="*/ 0 w 646663"/>
                <a:gd name="connsiteY9" fmla="*/ 324036 h 676077"/>
                <a:gd name="connsiteX10" fmla="*/ 324036 w 646663"/>
                <a:gd name="connsiteY10" fmla="*/ 0 h 676077"/>
                <a:gd name="connsiteX0" fmla="*/ 324036 w 646663"/>
                <a:gd name="connsiteY0" fmla="*/ 0 h 676077"/>
                <a:gd name="connsiteX1" fmla="*/ 646309 w 646663"/>
                <a:gd name="connsiteY1" fmla="*/ 306546 h 676077"/>
                <a:gd name="connsiteX2" fmla="*/ 403374 w 646663"/>
                <a:gd name="connsiteY2" fmla="*/ 586679 h 676077"/>
                <a:gd name="connsiteX3" fmla="*/ 403374 w 646663"/>
                <a:gd name="connsiteY3" fmla="*/ 671314 h 676077"/>
                <a:gd name="connsiteX4" fmla="*/ 243051 w 646663"/>
                <a:gd name="connsiteY4" fmla="*/ 676077 h 676077"/>
                <a:gd name="connsiteX5" fmla="*/ 244307 w 646663"/>
                <a:gd name="connsiteY5" fmla="*/ 593686 h 676077"/>
                <a:gd name="connsiteX6" fmla="*/ 483654 w 646663"/>
                <a:gd name="connsiteY6" fmla="*/ 297745 h 676077"/>
                <a:gd name="connsiteX7" fmla="*/ 324036 w 646663"/>
                <a:gd name="connsiteY7" fmla="*/ 162018 h 676077"/>
                <a:gd name="connsiteX8" fmla="*/ 162018 w 646663"/>
                <a:gd name="connsiteY8" fmla="*/ 324036 h 676077"/>
                <a:gd name="connsiteX9" fmla="*/ 0 w 646663"/>
                <a:gd name="connsiteY9" fmla="*/ 324036 h 676077"/>
                <a:gd name="connsiteX10" fmla="*/ 324036 w 646663"/>
                <a:gd name="connsiteY10" fmla="*/ 0 h 676077"/>
                <a:gd name="connsiteX0" fmla="*/ 324036 w 646663"/>
                <a:gd name="connsiteY0" fmla="*/ 0 h 676077"/>
                <a:gd name="connsiteX1" fmla="*/ 646309 w 646663"/>
                <a:gd name="connsiteY1" fmla="*/ 306546 h 676077"/>
                <a:gd name="connsiteX2" fmla="*/ 403374 w 646663"/>
                <a:gd name="connsiteY2" fmla="*/ 586679 h 676077"/>
                <a:gd name="connsiteX3" fmla="*/ 403374 w 646663"/>
                <a:gd name="connsiteY3" fmla="*/ 671314 h 676077"/>
                <a:gd name="connsiteX4" fmla="*/ 243051 w 646663"/>
                <a:gd name="connsiteY4" fmla="*/ 676077 h 676077"/>
                <a:gd name="connsiteX5" fmla="*/ 244307 w 646663"/>
                <a:gd name="connsiteY5" fmla="*/ 593686 h 676077"/>
                <a:gd name="connsiteX6" fmla="*/ 483654 w 646663"/>
                <a:gd name="connsiteY6" fmla="*/ 297745 h 676077"/>
                <a:gd name="connsiteX7" fmla="*/ 324036 w 646663"/>
                <a:gd name="connsiteY7" fmla="*/ 162018 h 676077"/>
                <a:gd name="connsiteX8" fmla="*/ 162018 w 646663"/>
                <a:gd name="connsiteY8" fmla="*/ 324036 h 676077"/>
                <a:gd name="connsiteX9" fmla="*/ 0 w 646663"/>
                <a:gd name="connsiteY9" fmla="*/ 324036 h 676077"/>
                <a:gd name="connsiteX10" fmla="*/ 324036 w 646663"/>
                <a:gd name="connsiteY10" fmla="*/ 0 h 676077"/>
                <a:gd name="connsiteX0" fmla="*/ 324036 w 646663"/>
                <a:gd name="connsiteY0" fmla="*/ 0 h 676077"/>
                <a:gd name="connsiteX1" fmla="*/ 646309 w 646663"/>
                <a:gd name="connsiteY1" fmla="*/ 306546 h 676077"/>
                <a:gd name="connsiteX2" fmla="*/ 403374 w 646663"/>
                <a:gd name="connsiteY2" fmla="*/ 586679 h 676077"/>
                <a:gd name="connsiteX3" fmla="*/ 403374 w 646663"/>
                <a:gd name="connsiteY3" fmla="*/ 671314 h 676077"/>
                <a:gd name="connsiteX4" fmla="*/ 243051 w 646663"/>
                <a:gd name="connsiteY4" fmla="*/ 676077 h 676077"/>
                <a:gd name="connsiteX5" fmla="*/ 244307 w 646663"/>
                <a:gd name="connsiteY5" fmla="*/ 593686 h 676077"/>
                <a:gd name="connsiteX6" fmla="*/ 483654 w 646663"/>
                <a:gd name="connsiteY6" fmla="*/ 297745 h 676077"/>
                <a:gd name="connsiteX7" fmla="*/ 324036 w 646663"/>
                <a:gd name="connsiteY7" fmla="*/ 162018 h 676077"/>
                <a:gd name="connsiteX8" fmla="*/ 162018 w 646663"/>
                <a:gd name="connsiteY8" fmla="*/ 324036 h 676077"/>
                <a:gd name="connsiteX9" fmla="*/ 0 w 646663"/>
                <a:gd name="connsiteY9" fmla="*/ 324036 h 676077"/>
                <a:gd name="connsiteX10" fmla="*/ 324036 w 646663"/>
                <a:gd name="connsiteY10" fmla="*/ 0 h 67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6663" h="676077">
                  <a:moveTo>
                    <a:pt x="324036" y="0"/>
                  </a:moveTo>
                  <a:cubicBezTo>
                    <a:pt x="497105" y="0"/>
                    <a:pt x="655153" y="90439"/>
                    <a:pt x="646309" y="306546"/>
                  </a:cubicBezTo>
                  <a:cubicBezTo>
                    <a:pt x="624862" y="449930"/>
                    <a:pt x="405773" y="495682"/>
                    <a:pt x="403374" y="586679"/>
                  </a:cubicBezTo>
                  <a:lnTo>
                    <a:pt x="403374" y="671314"/>
                  </a:lnTo>
                  <a:lnTo>
                    <a:pt x="243051" y="676077"/>
                  </a:lnTo>
                  <a:cubicBezTo>
                    <a:pt x="243470" y="648613"/>
                    <a:pt x="243888" y="621150"/>
                    <a:pt x="244307" y="593686"/>
                  </a:cubicBezTo>
                  <a:cubicBezTo>
                    <a:pt x="253833" y="433696"/>
                    <a:pt x="475381" y="376021"/>
                    <a:pt x="483654" y="297745"/>
                  </a:cubicBezTo>
                  <a:cubicBezTo>
                    <a:pt x="483620" y="186880"/>
                    <a:pt x="377642" y="157636"/>
                    <a:pt x="324036" y="162018"/>
                  </a:cubicBezTo>
                  <a:cubicBezTo>
                    <a:pt x="270430" y="166400"/>
                    <a:pt x="162018" y="234556"/>
                    <a:pt x="162018" y="324036"/>
                  </a:cubicBezTo>
                  <a:lnTo>
                    <a:pt x="0" y="324036"/>
                  </a:lnTo>
                  <a:cubicBezTo>
                    <a:pt x="0" y="145076"/>
                    <a:pt x="145076" y="0"/>
                    <a:pt x="3240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Rectangle 27">
              <a:extLst>
                <a:ext uri="{FF2B5EF4-FFF2-40B4-BE49-F238E27FC236}">
                  <a16:creationId xmlns:a16="http://schemas.microsoft.com/office/drawing/2014/main" id="{0551486D-82D1-DA4B-BDBF-3DF2E8D83795}"/>
                </a:ext>
              </a:extLst>
            </p:cNvPr>
            <p:cNvSpPr/>
            <p:nvPr/>
          </p:nvSpPr>
          <p:spPr>
            <a:xfrm>
              <a:off x="5805770" y="3581400"/>
              <a:ext cx="162704" cy="1889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9" name="Group 28">
            <a:extLst>
              <a:ext uri="{FF2B5EF4-FFF2-40B4-BE49-F238E27FC236}">
                <a16:creationId xmlns:a16="http://schemas.microsoft.com/office/drawing/2014/main" id="{0DFD42BD-8414-8645-9C58-CD815D06ED67}"/>
              </a:ext>
            </a:extLst>
          </p:cNvPr>
          <p:cNvGrpSpPr/>
          <p:nvPr/>
        </p:nvGrpSpPr>
        <p:grpSpPr>
          <a:xfrm>
            <a:off x="2141355" y="4700094"/>
            <a:ext cx="1586375" cy="2094269"/>
            <a:chOff x="4020203" y="419231"/>
            <a:chExt cx="4367084" cy="5765249"/>
          </a:xfrm>
          <a:solidFill>
            <a:schemeClr val="bg1"/>
          </a:solidFill>
          <a:effectLst>
            <a:outerShdw blurRad="50800" dist="38100" dir="5400000" algn="t" rotWithShape="0">
              <a:prstClr val="black">
                <a:alpha val="40000"/>
              </a:prstClr>
            </a:outerShdw>
          </a:effectLst>
        </p:grpSpPr>
        <p:sp>
          <p:nvSpPr>
            <p:cNvPr id="30" name="Rectangle 36">
              <a:extLst>
                <a:ext uri="{FF2B5EF4-FFF2-40B4-BE49-F238E27FC236}">
                  <a16:creationId xmlns:a16="http://schemas.microsoft.com/office/drawing/2014/main" id="{E30F71A6-6211-114F-A509-D15700C2B781}"/>
                </a:ext>
              </a:extLst>
            </p:cNvPr>
            <p:cNvSpPr/>
            <p:nvPr/>
          </p:nvSpPr>
          <p:spPr>
            <a:xfrm>
              <a:off x="4045205" y="619882"/>
              <a:ext cx="4294509" cy="5398073"/>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ko-KR" altLang="en-US" sz="2701" dirty="0"/>
            </a:p>
          </p:txBody>
        </p:sp>
        <p:sp>
          <p:nvSpPr>
            <p:cNvPr id="31" name="Rectangle 14">
              <a:extLst>
                <a:ext uri="{FF2B5EF4-FFF2-40B4-BE49-F238E27FC236}">
                  <a16:creationId xmlns:a16="http://schemas.microsoft.com/office/drawing/2014/main" id="{0B2DA518-E68A-B74F-8031-F1AC10AFA300}"/>
                </a:ext>
              </a:extLst>
            </p:cNvPr>
            <p:cNvSpPr/>
            <p:nvPr/>
          </p:nvSpPr>
          <p:spPr>
            <a:xfrm>
              <a:off x="4020203" y="419231"/>
              <a:ext cx="4367084" cy="5765249"/>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ko-KR" altLang="en-US" sz="2701">
                <a:solidFill>
                  <a:schemeClr val="bg1"/>
                </a:solidFill>
              </a:endParaRPr>
            </a:p>
          </p:txBody>
        </p:sp>
      </p:grpSp>
    </p:spTree>
    <p:extLst>
      <p:ext uri="{BB962C8B-B14F-4D97-AF65-F5344CB8AC3E}">
        <p14:creationId xmlns:p14="http://schemas.microsoft.com/office/powerpoint/2010/main" val="165815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559124" y="240161"/>
            <a:ext cx="4536875" cy="855635"/>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4250" dirty="0">
                <a:solidFill>
                  <a:prstClr val="white"/>
                </a:solidFill>
                <a:latin typeface="Times New Roman" panose="02020603050405020304" pitchFamily="18" charset="0"/>
                <a:cs typeface="Times New Roman" panose="02020603050405020304" pitchFamily="18" charset="0"/>
              </a:rPr>
              <a:t>First persona:</a:t>
            </a:r>
            <a:endParaRPr kumimoji="0" lang="ko-KR" altLang="en-US" sz="425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73900"/>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8" name="Graphic 7" descr="Office worker male with solid fill">
            <a:extLst>
              <a:ext uri="{FF2B5EF4-FFF2-40B4-BE49-F238E27FC236}">
                <a16:creationId xmlns:a16="http://schemas.microsoft.com/office/drawing/2014/main" id="{DF9A5D89-DDA6-0049-8A16-01B909BE2C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861" y="0"/>
            <a:ext cx="1355264" cy="1355264"/>
          </a:xfrm>
          <a:prstGeom prst="rect">
            <a:avLst/>
          </a:prstGeom>
        </p:spPr>
      </p:pic>
      <p:graphicFrame>
        <p:nvGraphicFramePr>
          <p:cNvPr id="6" name="Table 6">
            <a:extLst>
              <a:ext uri="{FF2B5EF4-FFF2-40B4-BE49-F238E27FC236}">
                <a16:creationId xmlns:a16="http://schemas.microsoft.com/office/drawing/2014/main" id="{EBF32F3C-1D8B-E845-BBC5-EFFBE53228C3}"/>
              </a:ext>
            </a:extLst>
          </p:cNvPr>
          <p:cNvGraphicFramePr>
            <a:graphicFrameLocks noGrp="1"/>
          </p:cNvGraphicFramePr>
          <p:nvPr>
            <p:extLst>
              <p:ext uri="{D42A27DB-BD31-4B8C-83A1-F6EECF244321}">
                <p14:modId xmlns:p14="http://schemas.microsoft.com/office/powerpoint/2010/main" val="3505077118"/>
              </p:ext>
            </p:extLst>
          </p:nvPr>
        </p:nvGraphicFramePr>
        <p:xfrm>
          <a:off x="0" y="1369900"/>
          <a:ext cx="12192000" cy="5488102"/>
        </p:xfrm>
        <a:graphic>
          <a:graphicData uri="http://schemas.openxmlformats.org/drawingml/2006/table">
            <a:tbl>
              <a:tblPr firstRow="1" bandRow="1">
                <a:tableStyleId>{68D230F3-CF80-4859-8CE7-A43EE81993B5}</a:tableStyleId>
              </a:tblPr>
              <a:tblGrid>
                <a:gridCol w="1529542">
                  <a:extLst>
                    <a:ext uri="{9D8B030D-6E8A-4147-A177-3AD203B41FA5}">
                      <a16:colId xmlns:a16="http://schemas.microsoft.com/office/drawing/2014/main" val="1762546202"/>
                    </a:ext>
                  </a:extLst>
                </a:gridCol>
                <a:gridCol w="4322618">
                  <a:extLst>
                    <a:ext uri="{9D8B030D-6E8A-4147-A177-3AD203B41FA5}">
                      <a16:colId xmlns:a16="http://schemas.microsoft.com/office/drawing/2014/main" val="90484545"/>
                    </a:ext>
                  </a:extLst>
                </a:gridCol>
                <a:gridCol w="1679171">
                  <a:extLst>
                    <a:ext uri="{9D8B030D-6E8A-4147-A177-3AD203B41FA5}">
                      <a16:colId xmlns:a16="http://schemas.microsoft.com/office/drawing/2014/main" val="3670719177"/>
                    </a:ext>
                  </a:extLst>
                </a:gridCol>
                <a:gridCol w="4660669">
                  <a:extLst>
                    <a:ext uri="{9D8B030D-6E8A-4147-A177-3AD203B41FA5}">
                      <a16:colId xmlns:a16="http://schemas.microsoft.com/office/drawing/2014/main" val="1379951938"/>
                    </a:ext>
                  </a:extLst>
                </a:gridCol>
              </a:tblGrid>
              <a:tr h="698542">
                <a:tc>
                  <a:txBody>
                    <a:bodyPr/>
                    <a:lstStyle/>
                    <a:p>
                      <a:pPr algn="ctr">
                        <a:lnSpc>
                          <a:spcPct val="100000"/>
                        </a:lnSpc>
                      </a:pPr>
                      <a:r>
                        <a:rPr lang="en-TR" sz="1600" b="1" dirty="0">
                          <a:solidFill>
                            <a:schemeClr val="bg1"/>
                          </a:solidFill>
                          <a:latin typeface="Times New Roman" panose="02020603050405020304" pitchFamily="18" charset="0"/>
                          <a:cs typeface="Times New Roman" panose="02020603050405020304" pitchFamily="18" charset="0"/>
                        </a:rPr>
                        <a:t>Persona: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Application User (Employee) </a:t>
                      </a:r>
                      <a:endParaRPr lang="en-TR"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Fictional name:</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Marianne Terrence</a:t>
                      </a:r>
                      <a:endParaRPr lang="en-TR" sz="1600" b="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6905578"/>
                  </a:ext>
                </a:extLst>
              </a:tr>
              <a:tr h="1326161">
                <a:tc>
                  <a:txBody>
                    <a:bodyPr/>
                    <a:lstStyle/>
                    <a:p>
                      <a:pPr>
                        <a:lnSpc>
                          <a:spcPct val="100000"/>
                        </a:lnSpc>
                      </a:pPr>
                      <a:endParaRPr lang="en-TR" sz="1600" b="1" dirty="0">
                        <a:solidFill>
                          <a:schemeClr val="bg1"/>
                        </a:solidFill>
                        <a:latin typeface="Times New Roman" panose="02020603050405020304" pitchFamily="18" charset="0"/>
                        <a:cs typeface="Times New Roman" panose="02020603050405020304" pitchFamily="18" charset="0"/>
                      </a:endParaRPr>
                    </a:p>
                    <a:p>
                      <a:pPr algn="ctr">
                        <a:lnSpc>
                          <a:spcPct val="100000"/>
                        </a:lnSpc>
                      </a:pPr>
                      <a:r>
                        <a:rPr lang="en-TR" sz="1600" b="1" dirty="0">
                          <a:solidFill>
                            <a:schemeClr val="bg1"/>
                          </a:solidFill>
                          <a:latin typeface="Times New Roman" panose="02020603050405020304" pitchFamily="18" charset="0"/>
                          <a:cs typeface="Times New Roman" panose="02020603050405020304" pitchFamily="18" charset="0"/>
                        </a:rPr>
                        <a:t>Photo: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lang="en-TR"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Job title / major responsibilities:</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Airline baggage handler, Manchester Airport</a:t>
                      </a:r>
                      <a:endParaRPr lang="en-TR" sz="1600" b="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7230024"/>
                  </a:ext>
                </a:extLst>
              </a:tr>
              <a:tr h="2361408">
                <a:tc>
                  <a:txBody>
                    <a:bodyPr/>
                    <a:lstStyle/>
                    <a:p>
                      <a:pPr marL="0" marR="0" indent="0" algn="ctr"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Demographics:</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31 years old</a:t>
                      </a:r>
                    </a:p>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Married</a:t>
                      </a:r>
                    </a:p>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Mother of two children</a:t>
                      </a:r>
                    </a:p>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Has a masters degree in Public Relationships.</a:t>
                      </a:r>
                    </a:p>
                    <a:p>
                      <a:pPr marL="0" marR="0" indent="0" algn="l" defTabSz="1219170" rtl="0" eaLnBrk="1" fontAlgn="auto" latinLnBrk="1" hangingPunct="1">
                        <a:lnSpc>
                          <a:spcPct val="100000"/>
                        </a:lnSpc>
                        <a:spcBef>
                          <a:spcPts val="0"/>
                        </a:spcBef>
                        <a:spcAft>
                          <a:spcPts val="0"/>
                        </a:spcAft>
                        <a:buClrTx/>
                        <a:buSzTx/>
                        <a:buFontTx/>
                        <a:buNone/>
                        <a:tabLst/>
                        <a:defRPr/>
                      </a:pPr>
                      <a:br>
                        <a:rPr lang="en-US" sz="1600" dirty="0">
                          <a:solidFill>
                            <a:schemeClr val="bg1"/>
                          </a:solidFill>
                          <a:latin typeface="Times New Roman" panose="02020603050405020304" pitchFamily="18" charset="0"/>
                          <a:cs typeface="Times New Roman" panose="02020603050405020304" pitchFamily="18" charset="0"/>
                        </a:rPr>
                      </a:br>
                      <a:endParaRPr lang="en-TR"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600" b="1" dirty="0">
                          <a:solidFill>
                            <a:schemeClr val="bg1"/>
                          </a:solidFill>
                          <a:latin typeface="Times New Roman" panose="02020603050405020304" pitchFamily="18" charset="0"/>
                          <a:cs typeface="Times New Roman" panose="02020603050405020304" pitchFamily="18" charset="0"/>
                        </a:rPr>
                        <a:t>Goals and tasks:</a:t>
                      </a:r>
                    </a:p>
                    <a:p>
                      <a:pPr>
                        <a:lnSpc>
                          <a:spcPct val="100000"/>
                        </a:lnSpc>
                      </a:pP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She is focused, honest, loyal, and hard-working. One of her concerns is to keep the tasks organized to maintain productivity. </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Spends her work time:</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 Collect, sort and check luggage against flight lists. </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 Making sure that items go on to the right aircraft.</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 Transfer luggage from the check-in areas to the departure areas.</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 Move luggage to and from aircraft holds using trucks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6945266"/>
                  </a:ext>
                </a:extLst>
              </a:tr>
              <a:tr h="1101991">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Environment:</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She is comfortable using a computer, especially Excel for organizing the customers and </a:t>
                      </a:r>
                      <a:r>
                        <a:rPr lang="en-US" sz="1600" dirty="0" err="1">
                          <a:solidFill>
                            <a:schemeClr val="bg1"/>
                          </a:solidFill>
                          <a:latin typeface="Times New Roman" panose="02020603050405020304" pitchFamily="18" charset="0"/>
                          <a:cs typeface="Times New Roman" panose="02020603050405020304" pitchFamily="18" charset="0"/>
                        </a:rPr>
                        <a:t>luggages</a:t>
                      </a:r>
                      <a:r>
                        <a:rPr lang="en-US" sz="1600" dirty="0">
                          <a:solidFill>
                            <a:schemeClr val="bg1"/>
                          </a:solidFill>
                          <a:latin typeface="Times New Roman" panose="02020603050405020304" pitchFamily="18" charset="0"/>
                          <a:cs typeface="Times New Roman" panose="02020603050405020304" pitchFamily="18" charset="0"/>
                        </a:rPr>
                        <a:t> information. She refers to herself as an intermediate Internet user. She uses email extensively.</a:t>
                      </a:r>
                      <a:endParaRPr lang="en-TR"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Quote:</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6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“I see new faces everyday, this is good and bad.”</a:t>
                      </a:r>
                      <a:endParaRPr lang="en-TR" sz="1600" b="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0784451"/>
                  </a:ext>
                </a:extLst>
              </a:tr>
            </a:tbl>
          </a:graphicData>
        </a:graphic>
      </p:graphicFrame>
      <p:grpSp>
        <p:nvGrpSpPr>
          <p:cNvPr id="22" name="Group 21">
            <a:extLst>
              <a:ext uri="{FF2B5EF4-FFF2-40B4-BE49-F238E27FC236}">
                <a16:creationId xmlns:a16="http://schemas.microsoft.com/office/drawing/2014/main" id="{C8FF0430-C733-F84F-AF5B-7F338E772698}"/>
              </a:ext>
            </a:extLst>
          </p:cNvPr>
          <p:cNvGrpSpPr/>
          <p:nvPr/>
        </p:nvGrpSpPr>
        <p:grpSpPr>
          <a:xfrm>
            <a:off x="3104157" y="2186272"/>
            <a:ext cx="922438" cy="1088268"/>
            <a:chOff x="2188248" y="2034620"/>
            <a:chExt cx="1577994" cy="1861674"/>
          </a:xfrm>
        </p:grpSpPr>
        <p:sp>
          <p:nvSpPr>
            <p:cNvPr id="23" name="Freeform: Shape 56">
              <a:extLst>
                <a:ext uri="{FF2B5EF4-FFF2-40B4-BE49-F238E27FC236}">
                  <a16:creationId xmlns:a16="http://schemas.microsoft.com/office/drawing/2014/main" id="{2C2C614B-D2C0-1046-9178-0D74FEBC0648}"/>
                </a:ext>
              </a:extLst>
            </p:cNvPr>
            <p:cNvSpPr/>
            <p:nvPr/>
          </p:nvSpPr>
          <p:spPr>
            <a:xfrm>
              <a:off x="2188248" y="2423101"/>
              <a:ext cx="1577994" cy="1470514"/>
            </a:xfrm>
            <a:custGeom>
              <a:avLst/>
              <a:gdLst>
                <a:gd name="connsiteX0" fmla="*/ 1606188 w 1891355"/>
                <a:gd name="connsiteY0" fmla="*/ 1318422 h 1762532"/>
                <a:gd name="connsiteX1" fmla="*/ 1514841 w 1891355"/>
                <a:gd name="connsiteY1" fmla="*/ 1295585 h 1762532"/>
                <a:gd name="connsiteX2" fmla="*/ 1140669 w 1891355"/>
                <a:gd name="connsiteY2" fmla="*/ 1112891 h 1762532"/>
                <a:gd name="connsiteX3" fmla="*/ 1135984 w 1891355"/>
                <a:gd name="connsiteY3" fmla="*/ 942493 h 1762532"/>
                <a:gd name="connsiteX4" fmla="*/ 1302283 w 1891355"/>
                <a:gd name="connsiteY4" fmla="*/ 845876 h 1762532"/>
                <a:gd name="connsiteX5" fmla="*/ 1391874 w 1891355"/>
                <a:gd name="connsiteY5" fmla="*/ 748673 h 1762532"/>
                <a:gd name="connsiteX6" fmla="*/ 1408269 w 1891355"/>
                <a:gd name="connsiteY6" fmla="*/ 715882 h 1762532"/>
                <a:gd name="connsiteX7" fmla="*/ 1444574 w 1891355"/>
                <a:gd name="connsiteY7" fmla="*/ 596428 h 1762532"/>
                <a:gd name="connsiteX8" fmla="*/ 1474437 w 1891355"/>
                <a:gd name="connsiteY8" fmla="*/ 563051 h 1762532"/>
                <a:gd name="connsiteX9" fmla="*/ 1534165 w 1891355"/>
                <a:gd name="connsiteY9" fmla="*/ 515621 h 1762532"/>
                <a:gd name="connsiteX10" fmla="*/ 1567541 w 1891355"/>
                <a:gd name="connsiteY10" fmla="*/ 467019 h 1762532"/>
                <a:gd name="connsiteX11" fmla="*/ 1588621 w 1891355"/>
                <a:gd name="connsiteY11" fmla="*/ 424859 h 1762532"/>
                <a:gd name="connsiteX12" fmla="*/ 1605017 w 1891355"/>
                <a:gd name="connsiteY12" fmla="*/ 355177 h 1762532"/>
                <a:gd name="connsiteX13" fmla="*/ 1605017 w 1891355"/>
                <a:gd name="connsiteY13" fmla="*/ 332926 h 1762532"/>
                <a:gd name="connsiteX14" fmla="*/ 1572811 w 1891355"/>
                <a:gd name="connsiteY14" fmla="*/ 326485 h 1762532"/>
                <a:gd name="connsiteX15" fmla="*/ 1497860 w 1891355"/>
                <a:gd name="connsiteY15" fmla="*/ 385626 h 1762532"/>
                <a:gd name="connsiteX16" fmla="*/ 1439890 w 1891355"/>
                <a:gd name="connsiteY16" fmla="*/ 409049 h 1762532"/>
                <a:gd name="connsiteX17" fmla="*/ 1412368 w 1891355"/>
                <a:gd name="connsiteY17" fmla="*/ 387383 h 1762532"/>
                <a:gd name="connsiteX18" fmla="*/ 1387189 w 1891355"/>
                <a:gd name="connsiteY18" fmla="*/ 270271 h 1762532"/>
                <a:gd name="connsiteX19" fmla="*/ 1241970 w 1891355"/>
                <a:gd name="connsiteY19" fmla="*/ 125638 h 1762532"/>
                <a:gd name="connsiteX20" fmla="*/ 1078600 w 1891355"/>
                <a:gd name="connsiteY20" fmla="*/ 104558 h 1762532"/>
                <a:gd name="connsiteX21" fmla="*/ 929868 w 1891355"/>
                <a:gd name="connsiteY21" fmla="*/ 94604 h 1762532"/>
                <a:gd name="connsiteX22" fmla="*/ 692716 w 1891355"/>
                <a:gd name="connsiteY22" fmla="*/ 6770 h 1762532"/>
                <a:gd name="connsiteX23" fmla="*/ 640016 w 1891355"/>
                <a:gd name="connsiteY23" fmla="*/ 11454 h 1762532"/>
                <a:gd name="connsiteX24" fmla="*/ 512950 w 1891355"/>
                <a:gd name="connsiteY24" fmla="*/ 155502 h 1762532"/>
                <a:gd name="connsiteX25" fmla="*/ 391153 w 1891355"/>
                <a:gd name="connsiteY25" fmla="*/ 270271 h 1762532"/>
                <a:gd name="connsiteX26" fmla="*/ 327328 w 1891355"/>
                <a:gd name="connsiteY26" fmla="*/ 270271 h 1762532"/>
                <a:gd name="connsiteX27" fmla="*/ 302734 w 1891355"/>
                <a:gd name="connsiteY27" fmla="*/ 277298 h 1762532"/>
                <a:gd name="connsiteX28" fmla="*/ 291023 w 1891355"/>
                <a:gd name="connsiteY28" fmla="*/ 307161 h 1762532"/>
                <a:gd name="connsiteX29" fmla="*/ 303319 w 1891355"/>
                <a:gd name="connsiteY29" fmla="*/ 424273 h 1762532"/>
                <a:gd name="connsiteX30" fmla="*/ 426873 w 1891355"/>
                <a:gd name="connsiteY30" fmla="*/ 566564 h 1762532"/>
                <a:gd name="connsiteX31" fmla="*/ 443268 w 1891355"/>
                <a:gd name="connsiteY31" fmla="*/ 589987 h 1762532"/>
                <a:gd name="connsiteX32" fmla="*/ 465519 w 1891355"/>
                <a:gd name="connsiteY32" fmla="*/ 669622 h 1762532"/>
                <a:gd name="connsiteX33" fmla="*/ 520562 w 1891355"/>
                <a:gd name="connsiteY33" fmla="*/ 780293 h 1762532"/>
                <a:gd name="connsiteX34" fmla="*/ 720238 w 1891355"/>
                <a:gd name="connsiteY34" fmla="*/ 925512 h 1762532"/>
                <a:gd name="connsiteX35" fmla="*/ 751272 w 1891355"/>
                <a:gd name="connsiteY35" fmla="*/ 972357 h 1762532"/>
                <a:gd name="connsiteX36" fmla="*/ 743074 w 1891355"/>
                <a:gd name="connsiteY36" fmla="*/ 1156222 h 1762532"/>
                <a:gd name="connsiteX37" fmla="*/ 679248 w 1891355"/>
                <a:gd name="connsiteY37" fmla="*/ 1222390 h 1762532"/>
                <a:gd name="connsiteX38" fmla="*/ 415161 w 1891355"/>
                <a:gd name="connsiteY38" fmla="*/ 1305539 h 1762532"/>
                <a:gd name="connsiteX39" fmla="*/ 348408 w 1891355"/>
                <a:gd name="connsiteY39" fmla="*/ 1324863 h 1762532"/>
                <a:gd name="connsiteX40" fmla="*/ 330841 w 1891355"/>
                <a:gd name="connsiteY40" fmla="*/ 1328376 h 1762532"/>
                <a:gd name="connsiteX41" fmla="*/ 0 w 1891355"/>
                <a:gd name="connsiteY41" fmla="*/ 1692008 h 1762532"/>
                <a:gd name="connsiteX42" fmla="*/ 0 w 1891355"/>
                <a:gd name="connsiteY42" fmla="*/ 1767546 h 1762532"/>
                <a:gd name="connsiteX43" fmla="*/ 1891355 w 1891355"/>
                <a:gd name="connsiteY43" fmla="*/ 1767546 h 1762532"/>
                <a:gd name="connsiteX44" fmla="*/ 1891355 w 1891355"/>
                <a:gd name="connsiteY44" fmla="*/ 1634038 h 1762532"/>
                <a:gd name="connsiteX45" fmla="*/ 1606188 w 1891355"/>
                <a:gd name="connsiteY45" fmla="*/ 1318422 h 176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91355" h="1762532">
                  <a:moveTo>
                    <a:pt x="1606188" y="1318422"/>
                  </a:moveTo>
                  <a:cubicBezTo>
                    <a:pt x="1606188" y="1318422"/>
                    <a:pt x="1540606" y="1303783"/>
                    <a:pt x="1514841" y="1295585"/>
                  </a:cubicBezTo>
                  <a:cubicBezTo>
                    <a:pt x="1489662" y="1287973"/>
                    <a:pt x="1144182" y="1258109"/>
                    <a:pt x="1140669" y="1112891"/>
                  </a:cubicBezTo>
                  <a:cubicBezTo>
                    <a:pt x="1140669" y="1095909"/>
                    <a:pt x="1135984" y="962987"/>
                    <a:pt x="1135984" y="942493"/>
                  </a:cubicBezTo>
                  <a:cubicBezTo>
                    <a:pt x="1196297" y="918485"/>
                    <a:pt x="1247826" y="879253"/>
                    <a:pt x="1302283" y="845876"/>
                  </a:cubicBezTo>
                  <a:cubicBezTo>
                    <a:pt x="1316922" y="834164"/>
                    <a:pt x="1378991" y="771510"/>
                    <a:pt x="1391874" y="748673"/>
                  </a:cubicBezTo>
                  <a:cubicBezTo>
                    <a:pt x="1397144" y="737547"/>
                    <a:pt x="1402414" y="727007"/>
                    <a:pt x="1408269" y="715882"/>
                  </a:cubicBezTo>
                  <a:cubicBezTo>
                    <a:pt x="1424665" y="677235"/>
                    <a:pt x="1435791" y="636831"/>
                    <a:pt x="1444574" y="596428"/>
                  </a:cubicBezTo>
                  <a:cubicBezTo>
                    <a:pt x="1448673" y="579446"/>
                    <a:pt x="1456871" y="567150"/>
                    <a:pt x="1474437" y="563051"/>
                  </a:cubicBezTo>
                  <a:cubicBezTo>
                    <a:pt x="1496689" y="550168"/>
                    <a:pt x="1516598" y="534359"/>
                    <a:pt x="1534165" y="515621"/>
                  </a:cubicBezTo>
                  <a:cubicBezTo>
                    <a:pt x="1547047" y="500396"/>
                    <a:pt x="1558758" y="485171"/>
                    <a:pt x="1567541" y="467019"/>
                  </a:cubicBezTo>
                  <a:cubicBezTo>
                    <a:pt x="1574568" y="452966"/>
                    <a:pt x="1581595" y="438912"/>
                    <a:pt x="1588621" y="424859"/>
                  </a:cubicBezTo>
                  <a:cubicBezTo>
                    <a:pt x="1600918" y="403193"/>
                    <a:pt x="1599747" y="378600"/>
                    <a:pt x="1605017" y="355177"/>
                  </a:cubicBezTo>
                  <a:cubicBezTo>
                    <a:pt x="1606774" y="347565"/>
                    <a:pt x="1606774" y="340538"/>
                    <a:pt x="1605017" y="332926"/>
                  </a:cubicBezTo>
                  <a:cubicBezTo>
                    <a:pt x="1595648" y="307747"/>
                    <a:pt x="1592135" y="307161"/>
                    <a:pt x="1572811" y="326485"/>
                  </a:cubicBezTo>
                  <a:cubicBezTo>
                    <a:pt x="1549975" y="348736"/>
                    <a:pt x="1524796" y="368645"/>
                    <a:pt x="1497860" y="385626"/>
                  </a:cubicBezTo>
                  <a:cubicBezTo>
                    <a:pt x="1479708" y="396752"/>
                    <a:pt x="1461555" y="406121"/>
                    <a:pt x="1439890" y="409049"/>
                  </a:cubicBezTo>
                  <a:cubicBezTo>
                    <a:pt x="1423494" y="410805"/>
                    <a:pt x="1414125" y="406121"/>
                    <a:pt x="1412368" y="387383"/>
                  </a:cubicBezTo>
                  <a:cubicBezTo>
                    <a:pt x="1408855" y="347565"/>
                    <a:pt x="1400657" y="308333"/>
                    <a:pt x="1387189" y="270271"/>
                  </a:cubicBezTo>
                  <a:cubicBezTo>
                    <a:pt x="1362010" y="198833"/>
                    <a:pt x="1312238" y="151988"/>
                    <a:pt x="1241970" y="125638"/>
                  </a:cubicBezTo>
                  <a:cubicBezTo>
                    <a:pt x="1189270" y="105729"/>
                    <a:pt x="1134228" y="103973"/>
                    <a:pt x="1078600" y="104558"/>
                  </a:cubicBezTo>
                  <a:cubicBezTo>
                    <a:pt x="1028827" y="105143"/>
                    <a:pt x="979055" y="106900"/>
                    <a:pt x="929868" y="94604"/>
                  </a:cubicBezTo>
                  <a:cubicBezTo>
                    <a:pt x="847304" y="74109"/>
                    <a:pt x="767668" y="46588"/>
                    <a:pt x="692716" y="6770"/>
                  </a:cubicBezTo>
                  <a:cubicBezTo>
                    <a:pt x="673393" y="-3185"/>
                    <a:pt x="657583" y="-2599"/>
                    <a:pt x="640016" y="11454"/>
                  </a:cubicBezTo>
                  <a:cubicBezTo>
                    <a:pt x="588487" y="51858"/>
                    <a:pt x="544570" y="98117"/>
                    <a:pt x="512950" y="155502"/>
                  </a:cubicBezTo>
                  <a:cubicBezTo>
                    <a:pt x="484843" y="207031"/>
                    <a:pt x="444439" y="245678"/>
                    <a:pt x="391153" y="270271"/>
                  </a:cubicBezTo>
                  <a:cubicBezTo>
                    <a:pt x="370073" y="280226"/>
                    <a:pt x="348993" y="284910"/>
                    <a:pt x="327328" y="270271"/>
                  </a:cubicBezTo>
                  <a:cubicBezTo>
                    <a:pt x="316202" y="262659"/>
                    <a:pt x="308590" y="267343"/>
                    <a:pt x="302734" y="277298"/>
                  </a:cubicBezTo>
                  <a:cubicBezTo>
                    <a:pt x="297464" y="286667"/>
                    <a:pt x="293951" y="296621"/>
                    <a:pt x="291023" y="307161"/>
                  </a:cubicBezTo>
                  <a:cubicBezTo>
                    <a:pt x="279312" y="347565"/>
                    <a:pt x="286924" y="386798"/>
                    <a:pt x="303319" y="424273"/>
                  </a:cubicBezTo>
                  <a:cubicBezTo>
                    <a:pt x="329670" y="484000"/>
                    <a:pt x="362461" y="539043"/>
                    <a:pt x="426873" y="566564"/>
                  </a:cubicBezTo>
                  <a:cubicBezTo>
                    <a:pt x="437413" y="571249"/>
                    <a:pt x="440926" y="580032"/>
                    <a:pt x="443268" y="589987"/>
                  </a:cubicBezTo>
                  <a:cubicBezTo>
                    <a:pt x="450295" y="616922"/>
                    <a:pt x="457907" y="643272"/>
                    <a:pt x="465519" y="669622"/>
                  </a:cubicBezTo>
                  <a:cubicBezTo>
                    <a:pt x="477231" y="710026"/>
                    <a:pt x="494797" y="747502"/>
                    <a:pt x="520562" y="780293"/>
                  </a:cubicBezTo>
                  <a:cubicBezTo>
                    <a:pt x="573262" y="847047"/>
                    <a:pt x="644700" y="889793"/>
                    <a:pt x="720238" y="925512"/>
                  </a:cubicBezTo>
                  <a:cubicBezTo>
                    <a:pt x="742489" y="936052"/>
                    <a:pt x="750101" y="947763"/>
                    <a:pt x="751272" y="972357"/>
                  </a:cubicBezTo>
                  <a:cubicBezTo>
                    <a:pt x="752443" y="1008661"/>
                    <a:pt x="747173" y="1131043"/>
                    <a:pt x="743074" y="1156222"/>
                  </a:cubicBezTo>
                  <a:cubicBezTo>
                    <a:pt x="737804" y="1193112"/>
                    <a:pt x="713797" y="1211850"/>
                    <a:pt x="679248" y="1222390"/>
                  </a:cubicBezTo>
                  <a:cubicBezTo>
                    <a:pt x="590829" y="1248740"/>
                    <a:pt x="502995" y="1277433"/>
                    <a:pt x="415161" y="1305539"/>
                  </a:cubicBezTo>
                  <a:cubicBezTo>
                    <a:pt x="410477" y="1311395"/>
                    <a:pt x="363047" y="1318422"/>
                    <a:pt x="348408" y="1324863"/>
                  </a:cubicBezTo>
                  <a:cubicBezTo>
                    <a:pt x="342552" y="1327205"/>
                    <a:pt x="336696" y="1327205"/>
                    <a:pt x="330841" y="1328376"/>
                  </a:cubicBezTo>
                  <a:cubicBezTo>
                    <a:pt x="133507" y="1364681"/>
                    <a:pt x="0" y="1497017"/>
                    <a:pt x="0" y="1692008"/>
                  </a:cubicBezTo>
                  <a:lnTo>
                    <a:pt x="0" y="1767546"/>
                  </a:lnTo>
                  <a:lnTo>
                    <a:pt x="1891355" y="1767546"/>
                  </a:lnTo>
                  <a:lnTo>
                    <a:pt x="1891355" y="1634038"/>
                  </a:lnTo>
                  <a:cubicBezTo>
                    <a:pt x="1891355" y="1468325"/>
                    <a:pt x="1777757" y="1370537"/>
                    <a:pt x="1606188" y="1318422"/>
                  </a:cubicBezTo>
                  <a:close/>
                </a:path>
              </a:pathLst>
            </a:custGeom>
            <a:solidFill>
              <a:srgbClr val="F8DFC9"/>
            </a:solidFill>
            <a:ln w="5853" cap="flat">
              <a:noFill/>
              <a:prstDash val="solid"/>
              <a:miter/>
            </a:ln>
          </p:spPr>
          <p:txBody>
            <a:bodyPr rtlCol="0" anchor="ctr"/>
            <a:lstStyle/>
            <a:p>
              <a:endParaRPr lang="en-US"/>
            </a:p>
          </p:txBody>
        </p:sp>
        <p:sp>
          <p:nvSpPr>
            <p:cNvPr id="24" name="Freeform: Shape 57">
              <a:extLst>
                <a:ext uri="{FF2B5EF4-FFF2-40B4-BE49-F238E27FC236}">
                  <a16:creationId xmlns:a16="http://schemas.microsoft.com/office/drawing/2014/main" id="{3B945603-2798-404F-9346-58AC37A460EA}"/>
                </a:ext>
              </a:extLst>
            </p:cNvPr>
            <p:cNvSpPr/>
            <p:nvPr/>
          </p:nvSpPr>
          <p:spPr>
            <a:xfrm>
              <a:off x="2266426" y="3490803"/>
              <a:ext cx="1426546" cy="405491"/>
            </a:xfrm>
            <a:custGeom>
              <a:avLst/>
              <a:gdLst>
                <a:gd name="connsiteX0" fmla="*/ 320872 w 1709832"/>
                <a:gd name="connsiteY0" fmla="*/ 26395 h 486013"/>
                <a:gd name="connsiteX1" fmla="*/ 443840 w 1709832"/>
                <a:gd name="connsiteY1" fmla="*/ 196207 h 486013"/>
                <a:gd name="connsiteX2" fmla="*/ 685675 w 1709832"/>
                <a:gd name="connsiteY2" fmla="*/ 291068 h 486013"/>
                <a:gd name="connsiteX3" fmla="*/ 1091468 w 1709832"/>
                <a:gd name="connsiteY3" fmla="*/ 296338 h 486013"/>
                <a:gd name="connsiteX4" fmla="*/ 1346186 w 1709832"/>
                <a:gd name="connsiteY4" fmla="*/ 157560 h 486013"/>
                <a:gd name="connsiteX5" fmla="*/ 1430506 w 1709832"/>
                <a:gd name="connsiteY5" fmla="*/ 45 h 486013"/>
                <a:gd name="connsiteX6" fmla="*/ 1710404 w 1709832"/>
                <a:gd name="connsiteY6" fmla="*/ 127111 h 486013"/>
                <a:gd name="connsiteX7" fmla="*/ 1685810 w 1709832"/>
                <a:gd name="connsiteY7" fmla="*/ 250079 h 486013"/>
                <a:gd name="connsiteX8" fmla="*/ 1582166 w 1709832"/>
                <a:gd name="connsiteY8" fmla="*/ 487816 h 486013"/>
                <a:gd name="connsiteX9" fmla="*/ 357762 w 1709832"/>
                <a:gd name="connsiteY9" fmla="*/ 486645 h 486013"/>
                <a:gd name="connsiteX10" fmla="*/ 96018 w 1709832"/>
                <a:gd name="connsiteY10" fmla="*/ 487816 h 486013"/>
                <a:gd name="connsiteX11" fmla="*/ 37462 w 1709832"/>
                <a:gd name="connsiteY11" fmla="*/ 299266 h 486013"/>
                <a:gd name="connsiteX12" fmla="*/ 571 w 1709832"/>
                <a:gd name="connsiteY12" fmla="*/ 134724 h 486013"/>
                <a:gd name="connsiteX13" fmla="*/ 276370 w 1709832"/>
                <a:gd name="connsiteY13" fmla="*/ 8243 h 486013"/>
                <a:gd name="connsiteX14" fmla="*/ 320872 w 1709832"/>
                <a:gd name="connsiteY14" fmla="*/ 26395 h 48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9832" h="486013">
                  <a:moveTo>
                    <a:pt x="320872" y="26395"/>
                  </a:moveTo>
                  <a:cubicBezTo>
                    <a:pt x="341367" y="97833"/>
                    <a:pt x="385284" y="152876"/>
                    <a:pt x="443840" y="196207"/>
                  </a:cubicBezTo>
                  <a:cubicBezTo>
                    <a:pt x="515863" y="248908"/>
                    <a:pt x="599598" y="273501"/>
                    <a:pt x="685675" y="291068"/>
                  </a:cubicBezTo>
                  <a:cubicBezTo>
                    <a:pt x="817426" y="318589"/>
                    <a:pt x="960303" y="327958"/>
                    <a:pt x="1091468" y="296338"/>
                  </a:cubicBezTo>
                  <a:cubicBezTo>
                    <a:pt x="1196869" y="260033"/>
                    <a:pt x="1285873" y="231926"/>
                    <a:pt x="1346186" y="157560"/>
                  </a:cubicBezTo>
                  <a:cubicBezTo>
                    <a:pt x="1352042" y="150534"/>
                    <a:pt x="1418210" y="2387"/>
                    <a:pt x="1430506" y="45"/>
                  </a:cubicBezTo>
                  <a:cubicBezTo>
                    <a:pt x="1443389" y="-2297"/>
                    <a:pt x="1694008" y="87293"/>
                    <a:pt x="1710404" y="127111"/>
                  </a:cubicBezTo>
                  <a:cubicBezTo>
                    <a:pt x="1726799" y="149948"/>
                    <a:pt x="1693423" y="224314"/>
                    <a:pt x="1685810" y="250079"/>
                  </a:cubicBezTo>
                  <a:cubicBezTo>
                    <a:pt x="1661217" y="335570"/>
                    <a:pt x="1592706" y="484302"/>
                    <a:pt x="1582166" y="487816"/>
                  </a:cubicBezTo>
                  <a:cubicBezTo>
                    <a:pt x="1572797" y="487816"/>
                    <a:pt x="752429" y="486645"/>
                    <a:pt x="357762" y="486645"/>
                  </a:cubicBezTo>
                  <a:cubicBezTo>
                    <a:pt x="279298" y="486645"/>
                    <a:pt x="174482" y="487816"/>
                    <a:pt x="96018" y="487816"/>
                  </a:cubicBezTo>
                  <a:cubicBezTo>
                    <a:pt x="87234" y="484302"/>
                    <a:pt x="67325" y="371289"/>
                    <a:pt x="37462" y="299266"/>
                  </a:cubicBezTo>
                  <a:cubicBezTo>
                    <a:pt x="21066" y="250664"/>
                    <a:pt x="-4113" y="188009"/>
                    <a:pt x="571" y="134724"/>
                  </a:cubicBezTo>
                  <a:cubicBezTo>
                    <a:pt x="1743" y="123012"/>
                    <a:pt x="268758" y="11170"/>
                    <a:pt x="276370" y="8243"/>
                  </a:cubicBezTo>
                  <a:cubicBezTo>
                    <a:pt x="309161" y="-2883"/>
                    <a:pt x="309161" y="-2883"/>
                    <a:pt x="320872" y="26395"/>
                  </a:cubicBezTo>
                  <a:close/>
                </a:path>
              </a:pathLst>
            </a:custGeom>
            <a:solidFill>
              <a:schemeClr val="accent2"/>
            </a:solidFill>
            <a:ln w="5853" cap="flat">
              <a:noFill/>
              <a:prstDash val="solid"/>
              <a:miter/>
            </a:ln>
          </p:spPr>
          <p:txBody>
            <a:bodyPr rtlCol="0" anchor="ctr"/>
            <a:lstStyle/>
            <a:p>
              <a:endParaRPr lang="en-US"/>
            </a:p>
          </p:txBody>
        </p:sp>
        <p:sp>
          <p:nvSpPr>
            <p:cNvPr id="25" name="Freeform: Shape 58">
              <a:extLst>
                <a:ext uri="{FF2B5EF4-FFF2-40B4-BE49-F238E27FC236}">
                  <a16:creationId xmlns:a16="http://schemas.microsoft.com/office/drawing/2014/main" id="{CCFBBCC0-5490-914D-B135-295D0F4B5CCF}"/>
                </a:ext>
              </a:extLst>
            </p:cNvPr>
            <p:cNvSpPr/>
            <p:nvPr/>
          </p:nvSpPr>
          <p:spPr>
            <a:xfrm>
              <a:off x="2407798" y="2034620"/>
              <a:ext cx="1167618" cy="1685473"/>
            </a:xfrm>
            <a:custGeom>
              <a:avLst/>
              <a:gdLst>
                <a:gd name="connsiteX0" fmla="*/ 1269844 w 1399485"/>
                <a:gd name="connsiteY0" fmla="*/ 256325 h 2020178"/>
                <a:gd name="connsiteX1" fmla="*/ 998145 w 1399485"/>
                <a:gd name="connsiteY1" fmla="*/ 65433 h 2020178"/>
                <a:gd name="connsiteX2" fmla="*/ 550778 w 1399485"/>
                <a:gd name="connsiteY2" fmla="*/ 9804 h 2020178"/>
                <a:gd name="connsiteX3" fmla="*/ 44855 w 1399485"/>
                <a:gd name="connsiteY3" fmla="*/ 463027 h 2020178"/>
                <a:gd name="connsiteX4" fmla="*/ 22604 w 1399485"/>
                <a:gd name="connsiteY4" fmla="*/ 989445 h 2020178"/>
                <a:gd name="connsiteX5" fmla="*/ 488123 w 1399485"/>
                <a:gd name="connsiteY5" fmla="*/ 1539285 h 2020178"/>
                <a:gd name="connsiteX6" fmla="*/ 492807 w 1399485"/>
                <a:gd name="connsiteY6" fmla="*/ 1417488 h 2020178"/>
                <a:gd name="connsiteX7" fmla="*/ 478168 w 1399485"/>
                <a:gd name="connsiteY7" fmla="*/ 1395237 h 2020178"/>
                <a:gd name="connsiteX8" fmla="*/ 368669 w 1399485"/>
                <a:gd name="connsiteY8" fmla="*/ 1337267 h 2020178"/>
                <a:gd name="connsiteX9" fmla="*/ 214082 w 1399485"/>
                <a:gd name="connsiteY9" fmla="*/ 1155158 h 2020178"/>
                <a:gd name="connsiteX10" fmla="*/ 189488 w 1399485"/>
                <a:gd name="connsiteY10" fmla="*/ 1071423 h 2020178"/>
                <a:gd name="connsiteX11" fmla="*/ 147913 w 1399485"/>
                <a:gd name="connsiteY11" fmla="*/ 1019308 h 2020178"/>
                <a:gd name="connsiteX12" fmla="*/ 116293 w 1399485"/>
                <a:gd name="connsiteY12" fmla="*/ 997057 h 2020178"/>
                <a:gd name="connsiteX13" fmla="*/ 32558 w 1399485"/>
                <a:gd name="connsiteY13" fmla="*/ 854181 h 2020178"/>
                <a:gd name="connsiteX14" fmla="*/ 50125 w 1399485"/>
                <a:gd name="connsiteY14" fmla="*/ 734141 h 2020178"/>
                <a:gd name="connsiteX15" fmla="*/ 144400 w 1399485"/>
                <a:gd name="connsiteY15" fmla="*/ 759320 h 2020178"/>
                <a:gd name="connsiteX16" fmla="*/ 252143 w 1399485"/>
                <a:gd name="connsiteY16" fmla="*/ 626984 h 2020178"/>
                <a:gd name="connsiteX17" fmla="*/ 388578 w 1399485"/>
                <a:gd name="connsiteY17" fmla="*/ 475910 h 2020178"/>
                <a:gd name="connsiteX18" fmla="*/ 413172 w 1399485"/>
                <a:gd name="connsiteY18" fmla="*/ 473567 h 2020178"/>
                <a:gd name="connsiteX19" fmla="*/ 481682 w 1399485"/>
                <a:gd name="connsiteY19" fmla="*/ 505773 h 2020178"/>
                <a:gd name="connsiteX20" fmla="*/ 792614 w 1399485"/>
                <a:gd name="connsiteY20" fmla="*/ 578968 h 2020178"/>
                <a:gd name="connsiteX21" fmla="*/ 893915 w 1399485"/>
                <a:gd name="connsiteY21" fmla="*/ 587166 h 2020178"/>
                <a:gd name="connsiteX22" fmla="*/ 1094177 w 1399485"/>
                <a:gd name="connsiteY22" fmla="*/ 729457 h 2020178"/>
                <a:gd name="connsiteX23" fmla="*/ 1141021 w 1399485"/>
                <a:gd name="connsiteY23" fmla="*/ 850667 h 2020178"/>
                <a:gd name="connsiteX24" fmla="*/ 1176155 w 1399485"/>
                <a:gd name="connsiteY24" fmla="*/ 894584 h 2020178"/>
                <a:gd name="connsiteX25" fmla="*/ 1240566 w 1399485"/>
                <a:gd name="connsiteY25" fmla="*/ 862379 h 2020178"/>
                <a:gd name="connsiteX26" fmla="*/ 1318446 w 1399485"/>
                <a:gd name="connsiteY26" fmla="*/ 782157 h 2020178"/>
                <a:gd name="connsiteX27" fmla="*/ 1210703 w 1399485"/>
                <a:gd name="connsiteY27" fmla="*/ 1022236 h 2020178"/>
                <a:gd name="connsiteX28" fmla="*/ 1174398 w 1399485"/>
                <a:gd name="connsiteY28" fmla="*/ 1059712 h 2020178"/>
                <a:gd name="connsiteX29" fmla="*/ 1138094 w 1399485"/>
                <a:gd name="connsiteY29" fmla="*/ 1180337 h 2020178"/>
                <a:gd name="connsiteX30" fmla="*/ 869322 w 1399485"/>
                <a:gd name="connsiteY30" fmla="*/ 1402264 h 2020178"/>
                <a:gd name="connsiteX31" fmla="*/ 865223 w 1399485"/>
                <a:gd name="connsiteY31" fmla="*/ 1606624 h 2020178"/>
                <a:gd name="connsiteX32" fmla="*/ 944274 w 1399485"/>
                <a:gd name="connsiteY32" fmla="*/ 1689773 h 2020178"/>
                <a:gd name="connsiteX33" fmla="*/ 958913 w 1399485"/>
                <a:gd name="connsiteY33" fmla="*/ 1764139 h 2020178"/>
                <a:gd name="connsiteX34" fmla="*/ 917923 w 1399485"/>
                <a:gd name="connsiteY34" fmla="*/ 1826208 h 2020178"/>
                <a:gd name="connsiteX35" fmla="*/ 934319 w 1399485"/>
                <a:gd name="connsiteY35" fmla="*/ 1898232 h 2020178"/>
                <a:gd name="connsiteX36" fmla="*/ 905627 w 1399485"/>
                <a:gd name="connsiteY36" fmla="*/ 1993093 h 2020178"/>
                <a:gd name="connsiteX37" fmla="*/ 878106 w 1399485"/>
                <a:gd name="connsiteY37" fmla="*/ 2015930 h 2020178"/>
                <a:gd name="connsiteX38" fmla="*/ 917338 w 1399485"/>
                <a:gd name="connsiteY38" fmla="*/ 2021785 h 2020178"/>
                <a:gd name="connsiteX39" fmla="*/ 1035621 w 1399485"/>
                <a:gd name="connsiteY39" fmla="*/ 2015344 h 2020178"/>
                <a:gd name="connsiteX40" fmla="*/ 1172642 w 1399485"/>
                <a:gd name="connsiteY40" fmla="*/ 1892377 h 2020178"/>
                <a:gd name="connsiteX41" fmla="*/ 1183182 w 1399485"/>
                <a:gd name="connsiteY41" fmla="*/ 1806299 h 2020178"/>
                <a:gd name="connsiteX42" fmla="*/ 1167957 w 1399485"/>
                <a:gd name="connsiteY42" fmla="*/ 1757113 h 2020178"/>
                <a:gd name="connsiteX43" fmla="*/ 1169714 w 1399485"/>
                <a:gd name="connsiteY43" fmla="*/ 1560950 h 2020178"/>
                <a:gd name="connsiteX44" fmla="*/ 1162687 w 1399485"/>
                <a:gd name="connsiteY44" fmla="*/ 1529330 h 2020178"/>
                <a:gd name="connsiteX45" fmla="*/ 1218315 w 1399485"/>
                <a:gd name="connsiteY45" fmla="*/ 1480143 h 2020178"/>
                <a:gd name="connsiteX46" fmla="*/ 1232954 w 1399485"/>
                <a:gd name="connsiteY46" fmla="*/ 1343708 h 2020178"/>
                <a:gd name="connsiteX47" fmla="*/ 1222414 w 1399485"/>
                <a:gd name="connsiteY47" fmla="*/ 1261729 h 2020178"/>
                <a:gd name="connsiteX48" fmla="*/ 1338940 w 1399485"/>
                <a:gd name="connsiteY48" fmla="*/ 1036875 h 2020178"/>
                <a:gd name="connsiteX49" fmla="*/ 1386371 w 1399485"/>
                <a:gd name="connsiteY49" fmla="*/ 767518 h 2020178"/>
                <a:gd name="connsiteX50" fmla="*/ 1384028 w 1399485"/>
                <a:gd name="connsiteY50" fmla="*/ 683197 h 2020178"/>
                <a:gd name="connsiteX51" fmla="*/ 1399838 w 1399485"/>
                <a:gd name="connsiteY51" fmla="*/ 607075 h 2020178"/>
                <a:gd name="connsiteX52" fmla="*/ 1269844 w 1399485"/>
                <a:gd name="connsiteY52" fmla="*/ 256325 h 202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399485" h="2020178">
                  <a:moveTo>
                    <a:pt x="1269844" y="256325"/>
                  </a:moveTo>
                  <a:cubicBezTo>
                    <a:pt x="1194307" y="170248"/>
                    <a:pt x="1095933" y="118719"/>
                    <a:pt x="998145" y="65433"/>
                  </a:cubicBezTo>
                  <a:cubicBezTo>
                    <a:pt x="856440" y="-11861"/>
                    <a:pt x="703023" y="-6006"/>
                    <a:pt x="550778" y="9804"/>
                  </a:cubicBezTo>
                  <a:cubicBezTo>
                    <a:pt x="358129" y="29714"/>
                    <a:pt x="103997" y="215921"/>
                    <a:pt x="44855" y="463027"/>
                  </a:cubicBezTo>
                  <a:cubicBezTo>
                    <a:pt x="2695" y="639280"/>
                    <a:pt x="-19557" y="812606"/>
                    <a:pt x="22604" y="989445"/>
                  </a:cubicBezTo>
                  <a:cubicBezTo>
                    <a:pt x="84673" y="1250018"/>
                    <a:pt x="487538" y="1542798"/>
                    <a:pt x="488123" y="1539285"/>
                  </a:cubicBezTo>
                  <a:cubicBezTo>
                    <a:pt x="492222" y="1498881"/>
                    <a:pt x="492807" y="1458478"/>
                    <a:pt x="492807" y="1417488"/>
                  </a:cubicBezTo>
                  <a:cubicBezTo>
                    <a:pt x="492807" y="1405777"/>
                    <a:pt x="489880" y="1399922"/>
                    <a:pt x="478168" y="1395237"/>
                  </a:cubicBezTo>
                  <a:cubicBezTo>
                    <a:pt x="440107" y="1379427"/>
                    <a:pt x="403217" y="1359518"/>
                    <a:pt x="368669" y="1337267"/>
                  </a:cubicBezTo>
                  <a:cubicBezTo>
                    <a:pt x="298988" y="1292179"/>
                    <a:pt x="241017" y="1236551"/>
                    <a:pt x="214082" y="1155158"/>
                  </a:cubicBezTo>
                  <a:cubicBezTo>
                    <a:pt x="205298" y="1127637"/>
                    <a:pt x="195344" y="1100115"/>
                    <a:pt x="189488" y="1071423"/>
                  </a:cubicBezTo>
                  <a:cubicBezTo>
                    <a:pt x="184218" y="1046244"/>
                    <a:pt x="177191" y="1025749"/>
                    <a:pt x="147913" y="1019308"/>
                  </a:cubicBezTo>
                  <a:cubicBezTo>
                    <a:pt x="135031" y="1016380"/>
                    <a:pt x="125662" y="1005840"/>
                    <a:pt x="116293" y="997057"/>
                  </a:cubicBezTo>
                  <a:cubicBezTo>
                    <a:pt x="75304" y="957239"/>
                    <a:pt x="46026" y="909809"/>
                    <a:pt x="32558" y="854181"/>
                  </a:cubicBezTo>
                  <a:cubicBezTo>
                    <a:pt x="22604" y="813191"/>
                    <a:pt x="24946" y="772202"/>
                    <a:pt x="50125" y="734141"/>
                  </a:cubicBezTo>
                  <a:cubicBezTo>
                    <a:pt x="72376" y="758735"/>
                    <a:pt x="118050" y="771031"/>
                    <a:pt x="144400" y="759320"/>
                  </a:cubicBezTo>
                  <a:cubicBezTo>
                    <a:pt x="200028" y="734141"/>
                    <a:pt x="222865" y="680855"/>
                    <a:pt x="252143" y="626984"/>
                  </a:cubicBezTo>
                  <a:cubicBezTo>
                    <a:pt x="285520" y="566085"/>
                    <a:pt x="332950" y="517484"/>
                    <a:pt x="388578" y="475910"/>
                  </a:cubicBezTo>
                  <a:cubicBezTo>
                    <a:pt x="396776" y="469468"/>
                    <a:pt x="403217" y="468297"/>
                    <a:pt x="413172" y="473567"/>
                  </a:cubicBezTo>
                  <a:cubicBezTo>
                    <a:pt x="435423" y="485278"/>
                    <a:pt x="458845" y="495818"/>
                    <a:pt x="481682" y="505773"/>
                  </a:cubicBezTo>
                  <a:cubicBezTo>
                    <a:pt x="581227" y="547933"/>
                    <a:pt x="682529" y="583067"/>
                    <a:pt x="792614" y="578968"/>
                  </a:cubicBezTo>
                  <a:cubicBezTo>
                    <a:pt x="834189" y="577797"/>
                    <a:pt x="852926" y="579553"/>
                    <a:pt x="893915" y="587166"/>
                  </a:cubicBezTo>
                  <a:cubicBezTo>
                    <a:pt x="994046" y="605318"/>
                    <a:pt x="1060214" y="660946"/>
                    <a:pt x="1094177" y="729457"/>
                  </a:cubicBezTo>
                  <a:cubicBezTo>
                    <a:pt x="1109987" y="761077"/>
                    <a:pt x="1140436" y="814948"/>
                    <a:pt x="1141021" y="850667"/>
                  </a:cubicBezTo>
                  <a:cubicBezTo>
                    <a:pt x="1141021" y="872333"/>
                    <a:pt x="1156831" y="899854"/>
                    <a:pt x="1176155" y="894584"/>
                  </a:cubicBezTo>
                  <a:cubicBezTo>
                    <a:pt x="1212460" y="884630"/>
                    <a:pt x="1220072" y="874675"/>
                    <a:pt x="1240566" y="862379"/>
                  </a:cubicBezTo>
                  <a:cubicBezTo>
                    <a:pt x="1275114" y="841884"/>
                    <a:pt x="1290339" y="812020"/>
                    <a:pt x="1318446" y="782157"/>
                  </a:cubicBezTo>
                  <a:cubicBezTo>
                    <a:pt x="1340697" y="923862"/>
                    <a:pt x="1248179" y="1019308"/>
                    <a:pt x="1210703" y="1022236"/>
                  </a:cubicBezTo>
                  <a:cubicBezTo>
                    <a:pt x="1187866" y="1023993"/>
                    <a:pt x="1178497" y="1038046"/>
                    <a:pt x="1174398" y="1059712"/>
                  </a:cubicBezTo>
                  <a:cubicBezTo>
                    <a:pt x="1166786" y="1101287"/>
                    <a:pt x="1153318" y="1141104"/>
                    <a:pt x="1138094" y="1180337"/>
                  </a:cubicBezTo>
                  <a:cubicBezTo>
                    <a:pt x="1097690" y="1240650"/>
                    <a:pt x="981749" y="1363031"/>
                    <a:pt x="869322" y="1402264"/>
                  </a:cubicBezTo>
                  <a:cubicBezTo>
                    <a:pt x="869322" y="1403435"/>
                    <a:pt x="868736" y="1587886"/>
                    <a:pt x="865223" y="1606624"/>
                  </a:cubicBezTo>
                  <a:cubicBezTo>
                    <a:pt x="871664" y="1656982"/>
                    <a:pt x="944274" y="1689773"/>
                    <a:pt x="944274" y="1689773"/>
                  </a:cubicBezTo>
                  <a:cubicBezTo>
                    <a:pt x="962426" y="1707340"/>
                    <a:pt x="961840" y="1758284"/>
                    <a:pt x="958913" y="1764139"/>
                  </a:cubicBezTo>
                  <a:cubicBezTo>
                    <a:pt x="947787" y="1789318"/>
                    <a:pt x="923779" y="1793417"/>
                    <a:pt x="917923" y="1826208"/>
                  </a:cubicBezTo>
                  <a:cubicBezTo>
                    <a:pt x="912653" y="1854315"/>
                    <a:pt x="926707" y="1870711"/>
                    <a:pt x="934319" y="1898232"/>
                  </a:cubicBezTo>
                  <a:cubicBezTo>
                    <a:pt x="945445" y="1936879"/>
                    <a:pt x="933148" y="1967328"/>
                    <a:pt x="905627" y="1993093"/>
                  </a:cubicBezTo>
                  <a:cubicBezTo>
                    <a:pt x="898014" y="2000705"/>
                    <a:pt x="888646" y="2007146"/>
                    <a:pt x="878106" y="2015930"/>
                  </a:cubicBezTo>
                  <a:cubicBezTo>
                    <a:pt x="893330" y="2018272"/>
                    <a:pt x="905041" y="2020028"/>
                    <a:pt x="917338" y="2021785"/>
                  </a:cubicBezTo>
                  <a:cubicBezTo>
                    <a:pt x="957156" y="2028226"/>
                    <a:pt x="996974" y="2025884"/>
                    <a:pt x="1035621" y="2015344"/>
                  </a:cubicBezTo>
                  <a:cubicBezTo>
                    <a:pt x="1107644" y="1995435"/>
                    <a:pt x="1135752" y="1980796"/>
                    <a:pt x="1172642" y="1892377"/>
                  </a:cubicBezTo>
                  <a:cubicBezTo>
                    <a:pt x="1183182" y="1866026"/>
                    <a:pt x="1188452" y="1822109"/>
                    <a:pt x="1183182" y="1806299"/>
                  </a:cubicBezTo>
                  <a:cubicBezTo>
                    <a:pt x="1176741" y="1786976"/>
                    <a:pt x="1165029" y="1772923"/>
                    <a:pt x="1167957" y="1757113"/>
                  </a:cubicBezTo>
                  <a:cubicBezTo>
                    <a:pt x="1209532" y="1686260"/>
                    <a:pt x="1211288" y="1628875"/>
                    <a:pt x="1169714" y="1560950"/>
                  </a:cubicBezTo>
                  <a:cubicBezTo>
                    <a:pt x="1163858" y="1550996"/>
                    <a:pt x="1157417" y="1534014"/>
                    <a:pt x="1162687" y="1529330"/>
                  </a:cubicBezTo>
                  <a:cubicBezTo>
                    <a:pt x="1182596" y="1510592"/>
                    <a:pt x="1206604" y="1505908"/>
                    <a:pt x="1218315" y="1480143"/>
                  </a:cubicBezTo>
                  <a:cubicBezTo>
                    <a:pt x="1235882" y="1451451"/>
                    <a:pt x="1261061" y="1399922"/>
                    <a:pt x="1232954" y="1343708"/>
                  </a:cubicBezTo>
                  <a:cubicBezTo>
                    <a:pt x="1208361" y="1306818"/>
                    <a:pt x="1213045" y="1269342"/>
                    <a:pt x="1222414" y="1261729"/>
                  </a:cubicBezTo>
                  <a:cubicBezTo>
                    <a:pt x="1239981" y="1247091"/>
                    <a:pt x="1332499" y="1052685"/>
                    <a:pt x="1338940" y="1036875"/>
                  </a:cubicBezTo>
                  <a:cubicBezTo>
                    <a:pt x="1377587" y="942600"/>
                    <a:pt x="1391055" y="869405"/>
                    <a:pt x="1386371" y="767518"/>
                  </a:cubicBezTo>
                  <a:cubicBezTo>
                    <a:pt x="1385785" y="748780"/>
                    <a:pt x="1377002" y="700764"/>
                    <a:pt x="1384028" y="683197"/>
                  </a:cubicBezTo>
                  <a:cubicBezTo>
                    <a:pt x="1393397" y="659190"/>
                    <a:pt x="1398082" y="633425"/>
                    <a:pt x="1399838" y="607075"/>
                  </a:cubicBezTo>
                  <a:cubicBezTo>
                    <a:pt x="1410378" y="471225"/>
                    <a:pt x="1358849" y="357041"/>
                    <a:pt x="1269844" y="256325"/>
                  </a:cubicBezTo>
                  <a:close/>
                </a:path>
              </a:pathLst>
            </a:custGeom>
            <a:solidFill>
              <a:srgbClr val="C00000"/>
            </a:solidFill>
            <a:ln w="5853" cap="flat">
              <a:noFill/>
              <a:prstDash val="solid"/>
              <a:miter/>
            </a:ln>
          </p:spPr>
          <p:txBody>
            <a:bodyPr rtlCol="0" anchor="ctr"/>
            <a:lstStyle/>
            <a:p>
              <a:endParaRPr lang="en-US"/>
            </a:p>
          </p:txBody>
        </p:sp>
      </p:grpSp>
    </p:spTree>
    <p:extLst>
      <p:ext uri="{BB962C8B-B14F-4D97-AF65-F5344CB8AC3E}">
        <p14:creationId xmlns:p14="http://schemas.microsoft.com/office/powerpoint/2010/main" val="414806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762985" y="284477"/>
            <a:ext cx="4452464" cy="855635"/>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425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rPr>
              <a:t>Second Persona:</a:t>
            </a:r>
            <a:endParaRPr kumimoji="0" lang="ko-KR" altLang="en-US" sz="425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56408"/>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4" name="Graphic 3" descr="Office worker male with solid fill">
            <a:extLst>
              <a:ext uri="{FF2B5EF4-FFF2-40B4-BE49-F238E27FC236}">
                <a16:creationId xmlns:a16="http://schemas.microsoft.com/office/drawing/2014/main" id="{19BA8459-4F0F-3542-99A0-69ADC4E6FA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861" y="0"/>
            <a:ext cx="1355264" cy="1355264"/>
          </a:xfrm>
          <a:prstGeom prst="rect">
            <a:avLst/>
          </a:prstGeom>
        </p:spPr>
      </p:pic>
      <p:graphicFrame>
        <p:nvGraphicFramePr>
          <p:cNvPr id="7" name="Table 6">
            <a:extLst>
              <a:ext uri="{FF2B5EF4-FFF2-40B4-BE49-F238E27FC236}">
                <a16:creationId xmlns:a16="http://schemas.microsoft.com/office/drawing/2014/main" id="{4E99AFEC-5A3E-EF4A-B4D7-3738A8CEFD02}"/>
              </a:ext>
            </a:extLst>
          </p:cNvPr>
          <p:cNvGraphicFramePr>
            <a:graphicFrameLocks noGrp="1"/>
          </p:cNvGraphicFramePr>
          <p:nvPr>
            <p:extLst>
              <p:ext uri="{D42A27DB-BD31-4B8C-83A1-F6EECF244321}">
                <p14:modId xmlns:p14="http://schemas.microsoft.com/office/powerpoint/2010/main" val="3081860601"/>
              </p:ext>
            </p:extLst>
          </p:nvPr>
        </p:nvGraphicFramePr>
        <p:xfrm>
          <a:off x="0" y="1352408"/>
          <a:ext cx="12192000" cy="5505592"/>
        </p:xfrm>
        <a:graphic>
          <a:graphicData uri="http://schemas.openxmlformats.org/drawingml/2006/table">
            <a:tbl>
              <a:tblPr firstRow="1" bandRow="1">
                <a:tableStyleId>{68D230F3-CF80-4859-8CE7-A43EE81993B5}</a:tableStyleId>
              </a:tblPr>
              <a:tblGrid>
                <a:gridCol w="1529542">
                  <a:extLst>
                    <a:ext uri="{9D8B030D-6E8A-4147-A177-3AD203B41FA5}">
                      <a16:colId xmlns:a16="http://schemas.microsoft.com/office/drawing/2014/main" val="1762546202"/>
                    </a:ext>
                  </a:extLst>
                </a:gridCol>
                <a:gridCol w="4322618">
                  <a:extLst>
                    <a:ext uri="{9D8B030D-6E8A-4147-A177-3AD203B41FA5}">
                      <a16:colId xmlns:a16="http://schemas.microsoft.com/office/drawing/2014/main" val="90484545"/>
                    </a:ext>
                  </a:extLst>
                </a:gridCol>
                <a:gridCol w="1679171">
                  <a:extLst>
                    <a:ext uri="{9D8B030D-6E8A-4147-A177-3AD203B41FA5}">
                      <a16:colId xmlns:a16="http://schemas.microsoft.com/office/drawing/2014/main" val="3670719177"/>
                    </a:ext>
                  </a:extLst>
                </a:gridCol>
                <a:gridCol w="4660669">
                  <a:extLst>
                    <a:ext uri="{9D8B030D-6E8A-4147-A177-3AD203B41FA5}">
                      <a16:colId xmlns:a16="http://schemas.microsoft.com/office/drawing/2014/main" val="1379951938"/>
                    </a:ext>
                  </a:extLst>
                </a:gridCol>
              </a:tblGrid>
              <a:tr h="438143">
                <a:tc>
                  <a:txBody>
                    <a:bodyPr/>
                    <a:lstStyle/>
                    <a:p>
                      <a:pPr algn="ctr">
                        <a:lnSpc>
                          <a:spcPct val="100000"/>
                        </a:lnSpc>
                      </a:pPr>
                      <a:r>
                        <a:rPr lang="en-TR" sz="1600" b="1" dirty="0">
                          <a:solidFill>
                            <a:schemeClr val="bg1"/>
                          </a:solidFill>
                          <a:latin typeface="Times New Roman" panose="02020603050405020304" pitchFamily="18" charset="0"/>
                          <a:cs typeface="Times New Roman" panose="02020603050405020304" pitchFamily="18" charset="0"/>
                        </a:rPr>
                        <a:t>Persona: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Application User (Retired)</a:t>
                      </a:r>
                      <a:endParaRPr lang="en-TR"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Fictional name:</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Jamison Rupert</a:t>
                      </a:r>
                      <a:endParaRPr lang="en-TR" sz="1600" b="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6905578"/>
                  </a:ext>
                </a:extLst>
              </a:tr>
              <a:tr h="1404743">
                <a:tc>
                  <a:txBody>
                    <a:bodyPr/>
                    <a:lstStyle/>
                    <a:p>
                      <a:pPr>
                        <a:lnSpc>
                          <a:spcPct val="100000"/>
                        </a:lnSpc>
                      </a:pPr>
                      <a:endParaRPr lang="en-TR" sz="1600" b="1" dirty="0">
                        <a:solidFill>
                          <a:schemeClr val="bg1"/>
                        </a:solidFill>
                        <a:latin typeface="Times New Roman" panose="02020603050405020304" pitchFamily="18" charset="0"/>
                        <a:cs typeface="Times New Roman" panose="02020603050405020304" pitchFamily="18" charset="0"/>
                      </a:endParaRPr>
                    </a:p>
                    <a:p>
                      <a:pPr algn="ctr">
                        <a:lnSpc>
                          <a:spcPct val="100000"/>
                        </a:lnSpc>
                      </a:pPr>
                      <a:r>
                        <a:rPr lang="en-TR" sz="1600" b="1" dirty="0">
                          <a:solidFill>
                            <a:schemeClr val="bg1"/>
                          </a:solidFill>
                          <a:latin typeface="Times New Roman" panose="02020603050405020304" pitchFamily="18" charset="0"/>
                          <a:cs typeface="Times New Roman" panose="02020603050405020304" pitchFamily="18" charset="0"/>
                        </a:rPr>
                        <a:t>Photo: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lang="en-TR"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Job title / major responsibilities:</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International tennis player, LTA, England</a:t>
                      </a:r>
                      <a:endParaRPr lang="en-TR" sz="1600" b="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7230024"/>
                  </a:ext>
                </a:extLst>
              </a:tr>
              <a:tr h="2277667">
                <a:tc>
                  <a:txBody>
                    <a:bodyPr/>
                    <a:lstStyle/>
                    <a:p>
                      <a:pPr marL="0" marR="0" indent="0" algn="ctr"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Demographics:</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65 years old</a:t>
                      </a:r>
                    </a:p>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Married</a:t>
                      </a:r>
                    </a:p>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Father of 4 children</a:t>
                      </a:r>
                    </a:p>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Grandfather of 9 children </a:t>
                      </a:r>
                    </a:p>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Has the NIAAA and AFAA fitness certifications</a:t>
                      </a:r>
                    </a:p>
                    <a:p>
                      <a:pPr marL="0" marR="0" indent="0" algn="l" defTabSz="1219170" rtl="0" eaLnBrk="1" fontAlgn="auto" latinLnBrk="1" hangingPunct="1">
                        <a:lnSpc>
                          <a:spcPct val="100000"/>
                        </a:lnSpc>
                        <a:spcBef>
                          <a:spcPts val="0"/>
                        </a:spcBef>
                        <a:spcAft>
                          <a:spcPts val="0"/>
                        </a:spcAft>
                        <a:buClrTx/>
                        <a:buSzTx/>
                        <a:buFontTx/>
                        <a:buNone/>
                        <a:tabLst/>
                        <a:defRPr/>
                      </a:pPr>
                      <a:br>
                        <a:rPr lang="en-US" sz="1600" dirty="0">
                          <a:solidFill>
                            <a:schemeClr val="bg1"/>
                          </a:solidFill>
                          <a:latin typeface="Times New Roman" panose="02020603050405020304" pitchFamily="18" charset="0"/>
                          <a:cs typeface="Times New Roman" panose="02020603050405020304" pitchFamily="18" charset="0"/>
                        </a:rPr>
                      </a:br>
                      <a:br>
                        <a:rPr lang="en-US" sz="1600" dirty="0">
                          <a:solidFill>
                            <a:schemeClr val="bg1"/>
                          </a:solidFill>
                          <a:latin typeface="Times New Roman" panose="02020603050405020304" pitchFamily="18" charset="0"/>
                          <a:cs typeface="Times New Roman" panose="02020603050405020304" pitchFamily="18" charset="0"/>
                        </a:rPr>
                      </a:br>
                      <a:endParaRPr lang="en-TR"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600" b="1" dirty="0">
                          <a:solidFill>
                            <a:schemeClr val="bg1"/>
                          </a:solidFill>
                          <a:latin typeface="Times New Roman" panose="02020603050405020304" pitchFamily="18" charset="0"/>
                          <a:cs typeface="Times New Roman" panose="02020603050405020304" pitchFamily="18" charset="0"/>
                        </a:rPr>
                        <a:t>Goals and tasks:</a:t>
                      </a:r>
                    </a:p>
                    <a:p>
                      <a:pPr>
                        <a:lnSpc>
                          <a:spcPct val="100000"/>
                        </a:lnSpc>
                      </a:pP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He is brave, humble, consistent, and optimistic. He loves sports, and used in the past to welcome anyone to challenge him in his favorite sport, tennis. </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Spends his day with:</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 Playing tennis with his children and grandchildren.</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 Playing golf with his retired friends. </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 Exercises for maintaining fitness.</a:t>
                      </a:r>
                    </a:p>
                    <a:p>
                      <a:pPr>
                        <a:lnSpc>
                          <a:spcPct val="100000"/>
                        </a:lnSpc>
                      </a:pPr>
                      <a:r>
                        <a:rPr lang="en-US" sz="1600" b="0" dirty="0">
                          <a:solidFill>
                            <a:schemeClr val="bg1"/>
                          </a:solidFill>
                          <a:latin typeface="Times New Roman" panose="02020603050405020304" pitchFamily="18" charset="0"/>
                          <a:cs typeface="Times New Roman" panose="02020603050405020304" pitchFamily="18" charset="0"/>
                        </a:rPr>
                        <a:t>- Watching tennis tournaments.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6945266"/>
                  </a:ext>
                </a:extLst>
              </a:tr>
              <a:tr h="1385039">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Environment:</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dirty="0">
                          <a:solidFill>
                            <a:schemeClr val="bg1"/>
                          </a:solidFill>
                          <a:latin typeface="Times New Roman" panose="02020603050405020304" pitchFamily="18" charset="0"/>
                          <a:cs typeface="Times New Roman" panose="02020603050405020304" pitchFamily="18" charset="0"/>
                        </a:rPr>
                        <a:t>He doesn’t like computers much as it steals our precious time, instead he goes to gym daily for fitness training. He doesn’t like staying at home all day, therefore he plays golf with other retired friends and neighbors. </a:t>
                      </a:r>
                      <a:endParaRPr lang="en-TR"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1219170" rtl="0" eaLnBrk="1" fontAlgn="auto" latinLnBrk="1"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Quote:</a:t>
                      </a:r>
                      <a:endParaRPr lang="en-TR" sz="16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6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“It’s easy to become the champion, but maintaining it is the real issue.”</a:t>
                      </a:r>
                      <a:endParaRPr lang="en-TR" sz="1600" b="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0784451"/>
                  </a:ext>
                </a:extLst>
              </a:tr>
            </a:tbl>
          </a:graphicData>
        </a:graphic>
      </p:graphicFrame>
      <p:grpSp>
        <p:nvGrpSpPr>
          <p:cNvPr id="5" name="Group 4">
            <a:extLst>
              <a:ext uri="{FF2B5EF4-FFF2-40B4-BE49-F238E27FC236}">
                <a16:creationId xmlns:a16="http://schemas.microsoft.com/office/drawing/2014/main" id="{C5872367-2D41-4247-9327-170944020791}"/>
              </a:ext>
            </a:extLst>
          </p:cNvPr>
          <p:cNvGrpSpPr/>
          <p:nvPr/>
        </p:nvGrpSpPr>
        <p:grpSpPr>
          <a:xfrm>
            <a:off x="2996619" y="1946987"/>
            <a:ext cx="992598" cy="1070522"/>
            <a:chOff x="2996619" y="2073555"/>
            <a:chExt cx="992598" cy="1070522"/>
          </a:xfrm>
        </p:grpSpPr>
        <p:sp>
          <p:nvSpPr>
            <p:cNvPr id="9" name="Freeform: Shape 77">
              <a:extLst>
                <a:ext uri="{FF2B5EF4-FFF2-40B4-BE49-F238E27FC236}">
                  <a16:creationId xmlns:a16="http://schemas.microsoft.com/office/drawing/2014/main" id="{CFFD1CE3-6523-1E4A-BCA6-A14AEFF93C6C}"/>
                </a:ext>
              </a:extLst>
            </p:cNvPr>
            <p:cNvSpPr/>
            <p:nvPr/>
          </p:nvSpPr>
          <p:spPr>
            <a:xfrm>
              <a:off x="3203961" y="2150957"/>
              <a:ext cx="577823" cy="918225"/>
            </a:xfrm>
            <a:custGeom>
              <a:avLst/>
              <a:gdLst>
                <a:gd name="connsiteX0" fmla="*/ 1174422 w 1182829"/>
                <a:gd name="connsiteY0" fmla="*/ 672117 h 1879644"/>
                <a:gd name="connsiteX1" fmla="*/ 1112352 w 1182829"/>
                <a:gd name="connsiteY1" fmla="*/ 617074 h 1879644"/>
                <a:gd name="connsiteX2" fmla="*/ 1101812 w 1182829"/>
                <a:gd name="connsiteY2" fmla="*/ 599508 h 1879644"/>
                <a:gd name="connsiteX3" fmla="*/ 1054968 w 1182829"/>
                <a:gd name="connsiteY3" fmla="*/ 302044 h 1879644"/>
                <a:gd name="connsiteX4" fmla="*/ 943712 w 1182829"/>
                <a:gd name="connsiteY4" fmla="*/ 123448 h 1879644"/>
                <a:gd name="connsiteX5" fmla="*/ 809033 w 1182829"/>
                <a:gd name="connsiteY5" fmla="*/ 37371 h 1879644"/>
                <a:gd name="connsiteX6" fmla="*/ 441887 w 1182829"/>
                <a:gd name="connsiteY6" fmla="*/ 23903 h 1879644"/>
                <a:gd name="connsiteX7" fmla="*/ 219375 w 1182829"/>
                <a:gd name="connsiteY7" fmla="*/ 134574 h 1879644"/>
                <a:gd name="connsiteX8" fmla="*/ 129785 w 1182829"/>
                <a:gd name="connsiteY8" fmla="*/ 285063 h 1879644"/>
                <a:gd name="connsiteX9" fmla="*/ 84696 w 1182829"/>
                <a:gd name="connsiteY9" fmla="*/ 613561 h 1879644"/>
                <a:gd name="connsiteX10" fmla="*/ 5060 w 1182829"/>
                <a:gd name="connsiteY10" fmla="*/ 687927 h 1879644"/>
                <a:gd name="connsiteX11" fmla="*/ 125686 w 1182829"/>
                <a:gd name="connsiteY11" fmla="*/ 953185 h 1879644"/>
                <a:gd name="connsiteX12" fmla="*/ 135054 w 1182829"/>
                <a:gd name="connsiteY12" fmla="*/ 961969 h 1879644"/>
                <a:gd name="connsiteX13" fmla="*/ 163161 w 1182829"/>
                <a:gd name="connsiteY13" fmla="*/ 1058000 h 1879644"/>
                <a:gd name="connsiteX14" fmla="*/ 315406 w 1182829"/>
                <a:gd name="connsiteY14" fmla="*/ 1238353 h 1879644"/>
                <a:gd name="connsiteX15" fmla="*/ 373377 w 1182829"/>
                <a:gd name="connsiteY15" fmla="*/ 1282855 h 1879644"/>
                <a:gd name="connsiteX16" fmla="*/ 364008 w 1182829"/>
                <a:gd name="connsiteY16" fmla="*/ 1419876 h 1879644"/>
                <a:gd name="connsiteX17" fmla="*/ 304281 w 1182829"/>
                <a:gd name="connsiteY17" fmla="*/ 1492485 h 1879644"/>
                <a:gd name="connsiteX18" fmla="*/ 257436 w 1182829"/>
                <a:gd name="connsiteY18" fmla="*/ 1510052 h 1879644"/>
                <a:gd name="connsiteX19" fmla="*/ 371620 w 1182829"/>
                <a:gd name="connsiteY19" fmla="*/ 1686891 h 1879644"/>
                <a:gd name="connsiteX20" fmla="*/ 541432 w 1182829"/>
                <a:gd name="connsiteY20" fmla="*/ 1861387 h 1879644"/>
                <a:gd name="connsiteX21" fmla="*/ 648004 w 1182829"/>
                <a:gd name="connsiteY21" fmla="*/ 1868414 h 1879644"/>
                <a:gd name="connsiteX22" fmla="*/ 725883 w 1182829"/>
                <a:gd name="connsiteY22" fmla="*/ 1809858 h 1879644"/>
                <a:gd name="connsiteX23" fmla="*/ 927316 w 1182829"/>
                <a:gd name="connsiteY23" fmla="*/ 1510637 h 1879644"/>
                <a:gd name="connsiteX24" fmla="*/ 886326 w 1182829"/>
                <a:gd name="connsiteY24" fmla="*/ 1495999 h 1879644"/>
                <a:gd name="connsiteX25" fmla="*/ 817816 w 1182829"/>
                <a:gd name="connsiteY25" fmla="*/ 1410507 h 1879644"/>
                <a:gd name="connsiteX26" fmla="*/ 817231 w 1182829"/>
                <a:gd name="connsiteY26" fmla="*/ 1288125 h 1879644"/>
                <a:gd name="connsiteX27" fmla="*/ 1029788 w 1182829"/>
                <a:gd name="connsiteY27" fmla="*/ 1000615 h 1879644"/>
                <a:gd name="connsiteX28" fmla="*/ 1037986 w 1182829"/>
                <a:gd name="connsiteY28" fmla="*/ 968995 h 1879644"/>
                <a:gd name="connsiteX29" fmla="*/ 1050283 w 1182829"/>
                <a:gd name="connsiteY29" fmla="*/ 954942 h 1879644"/>
                <a:gd name="connsiteX30" fmla="*/ 1107083 w 1182829"/>
                <a:gd name="connsiteY30" fmla="*/ 918637 h 1879644"/>
                <a:gd name="connsiteX31" fmla="*/ 1179691 w 1182829"/>
                <a:gd name="connsiteY31" fmla="*/ 776346 h 1879644"/>
                <a:gd name="connsiteX32" fmla="*/ 1174422 w 1182829"/>
                <a:gd name="connsiteY32" fmla="*/ 672117 h 187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2829" h="1879644">
                  <a:moveTo>
                    <a:pt x="1174422" y="672117"/>
                  </a:moveTo>
                  <a:cubicBezTo>
                    <a:pt x="1163296" y="644010"/>
                    <a:pt x="1145729" y="620588"/>
                    <a:pt x="1112352" y="617074"/>
                  </a:cubicBezTo>
                  <a:cubicBezTo>
                    <a:pt x="1097713" y="615903"/>
                    <a:pt x="1102983" y="606534"/>
                    <a:pt x="1101812" y="599508"/>
                  </a:cubicBezTo>
                  <a:cubicBezTo>
                    <a:pt x="1091858" y="600093"/>
                    <a:pt x="1074877" y="360014"/>
                    <a:pt x="1054968" y="302044"/>
                  </a:cubicBezTo>
                  <a:cubicBezTo>
                    <a:pt x="1037401" y="251100"/>
                    <a:pt x="965377" y="149213"/>
                    <a:pt x="943712" y="123448"/>
                  </a:cubicBezTo>
                  <a:cubicBezTo>
                    <a:pt x="915604" y="89486"/>
                    <a:pt x="850022" y="53767"/>
                    <a:pt x="809033" y="37371"/>
                  </a:cubicBezTo>
                  <a:cubicBezTo>
                    <a:pt x="686066" y="-11816"/>
                    <a:pt x="567197" y="-8303"/>
                    <a:pt x="441887" y="23903"/>
                  </a:cubicBezTo>
                  <a:cubicBezTo>
                    <a:pt x="371620" y="42056"/>
                    <a:pt x="285543" y="77775"/>
                    <a:pt x="219375" y="134574"/>
                  </a:cubicBezTo>
                  <a:cubicBezTo>
                    <a:pt x="197709" y="152726"/>
                    <a:pt x="140325" y="258127"/>
                    <a:pt x="129785" y="285063"/>
                  </a:cubicBezTo>
                  <a:cubicBezTo>
                    <a:pt x="110461" y="333664"/>
                    <a:pt x="80597" y="612976"/>
                    <a:pt x="84696" y="613561"/>
                  </a:cubicBezTo>
                  <a:cubicBezTo>
                    <a:pt x="40779" y="619417"/>
                    <a:pt x="16186" y="646352"/>
                    <a:pt x="5060" y="687927"/>
                  </a:cubicBezTo>
                  <a:cubicBezTo>
                    <a:pt x="-18362" y="778103"/>
                    <a:pt x="42536" y="912196"/>
                    <a:pt x="125686" y="953185"/>
                  </a:cubicBezTo>
                  <a:cubicBezTo>
                    <a:pt x="129785" y="955528"/>
                    <a:pt x="134469" y="956698"/>
                    <a:pt x="135054" y="961969"/>
                  </a:cubicBezTo>
                  <a:cubicBezTo>
                    <a:pt x="137982" y="978950"/>
                    <a:pt x="158477" y="1051559"/>
                    <a:pt x="163161" y="1058000"/>
                  </a:cubicBezTo>
                  <a:cubicBezTo>
                    <a:pt x="197124" y="1130610"/>
                    <a:pt x="252166" y="1187994"/>
                    <a:pt x="315406" y="1238353"/>
                  </a:cubicBezTo>
                  <a:cubicBezTo>
                    <a:pt x="334730" y="1253577"/>
                    <a:pt x="355810" y="1265874"/>
                    <a:pt x="373377" y="1282855"/>
                  </a:cubicBezTo>
                  <a:cubicBezTo>
                    <a:pt x="370449" y="1328528"/>
                    <a:pt x="371620" y="1374202"/>
                    <a:pt x="364008" y="1419876"/>
                  </a:cubicBezTo>
                  <a:cubicBezTo>
                    <a:pt x="357567" y="1456766"/>
                    <a:pt x="341171" y="1483116"/>
                    <a:pt x="304281" y="1492485"/>
                  </a:cubicBezTo>
                  <a:cubicBezTo>
                    <a:pt x="288471" y="1496584"/>
                    <a:pt x="272661" y="1504196"/>
                    <a:pt x="257436" y="1510052"/>
                  </a:cubicBezTo>
                  <a:cubicBezTo>
                    <a:pt x="289642" y="1573292"/>
                    <a:pt x="328289" y="1631848"/>
                    <a:pt x="371620" y="1686891"/>
                  </a:cubicBezTo>
                  <a:cubicBezTo>
                    <a:pt x="421978" y="1751302"/>
                    <a:pt x="474679" y="1813957"/>
                    <a:pt x="541432" y="1861387"/>
                  </a:cubicBezTo>
                  <a:cubicBezTo>
                    <a:pt x="575980" y="1885395"/>
                    <a:pt x="610528" y="1888323"/>
                    <a:pt x="648004" y="1868414"/>
                  </a:cubicBezTo>
                  <a:cubicBezTo>
                    <a:pt x="677282" y="1853189"/>
                    <a:pt x="703047" y="1833866"/>
                    <a:pt x="725883" y="1809858"/>
                  </a:cubicBezTo>
                  <a:cubicBezTo>
                    <a:pt x="811375" y="1723195"/>
                    <a:pt x="871102" y="1618380"/>
                    <a:pt x="927316" y="1510637"/>
                  </a:cubicBezTo>
                  <a:cubicBezTo>
                    <a:pt x="913848" y="1505367"/>
                    <a:pt x="900380" y="1499512"/>
                    <a:pt x="886326" y="1495999"/>
                  </a:cubicBezTo>
                  <a:cubicBezTo>
                    <a:pt x="842995" y="1484873"/>
                    <a:pt x="823672" y="1454424"/>
                    <a:pt x="817816" y="1410507"/>
                  </a:cubicBezTo>
                  <a:cubicBezTo>
                    <a:pt x="813132" y="1370689"/>
                    <a:pt x="815474" y="1289296"/>
                    <a:pt x="817231" y="1288125"/>
                  </a:cubicBezTo>
                  <a:cubicBezTo>
                    <a:pt x="926145" y="1219615"/>
                    <a:pt x="1004610" y="1129438"/>
                    <a:pt x="1029788" y="1000615"/>
                  </a:cubicBezTo>
                  <a:cubicBezTo>
                    <a:pt x="1033888" y="990661"/>
                    <a:pt x="1035059" y="979535"/>
                    <a:pt x="1037986" y="968995"/>
                  </a:cubicBezTo>
                  <a:cubicBezTo>
                    <a:pt x="1040329" y="961969"/>
                    <a:pt x="1040914" y="956113"/>
                    <a:pt x="1050283" y="954942"/>
                  </a:cubicBezTo>
                  <a:cubicBezTo>
                    <a:pt x="1074877" y="952014"/>
                    <a:pt x="1091858" y="936204"/>
                    <a:pt x="1107083" y="918637"/>
                  </a:cubicBezTo>
                  <a:cubicBezTo>
                    <a:pt x="1142802" y="877648"/>
                    <a:pt x="1167980" y="830218"/>
                    <a:pt x="1179691" y="776346"/>
                  </a:cubicBezTo>
                  <a:cubicBezTo>
                    <a:pt x="1187889" y="741213"/>
                    <a:pt x="1188475" y="706079"/>
                    <a:pt x="1174422" y="672117"/>
                  </a:cubicBezTo>
                  <a:close/>
                </a:path>
              </a:pathLst>
            </a:custGeom>
            <a:solidFill>
              <a:srgbClr val="998675"/>
            </a:solidFill>
            <a:ln w="5853" cap="flat">
              <a:noFill/>
              <a:prstDash val="solid"/>
              <a:miter/>
            </a:ln>
          </p:spPr>
          <p:txBody>
            <a:bodyPr rtlCol="0" anchor="ctr"/>
            <a:lstStyle/>
            <a:p>
              <a:endParaRPr lang="en-US"/>
            </a:p>
          </p:txBody>
        </p:sp>
        <p:sp>
          <p:nvSpPr>
            <p:cNvPr id="10" name="Freeform: Shape 78">
              <a:extLst>
                <a:ext uri="{FF2B5EF4-FFF2-40B4-BE49-F238E27FC236}">
                  <a16:creationId xmlns:a16="http://schemas.microsoft.com/office/drawing/2014/main" id="{076A7902-C782-1D4D-9B0E-5D88FAED7CF4}"/>
                </a:ext>
              </a:extLst>
            </p:cNvPr>
            <p:cNvSpPr/>
            <p:nvPr/>
          </p:nvSpPr>
          <p:spPr>
            <a:xfrm>
              <a:off x="2996619" y="2889491"/>
              <a:ext cx="992598" cy="254586"/>
            </a:xfrm>
            <a:custGeom>
              <a:avLst/>
              <a:gdLst>
                <a:gd name="connsiteX0" fmla="*/ 1352337 w 2031889"/>
                <a:gd name="connsiteY0" fmla="*/ 0 h 521147"/>
                <a:gd name="connsiteX1" fmla="*/ 1485260 w 2031889"/>
                <a:gd name="connsiteY1" fmla="*/ 42160 h 521147"/>
                <a:gd name="connsiteX2" fmla="*/ 1774526 w 2031889"/>
                <a:gd name="connsiteY2" fmla="*/ 137606 h 521147"/>
                <a:gd name="connsiteX3" fmla="*/ 2026316 w 2031889"/>
                <a:gd name="connsiteY3" fmla="*/ 463177 h 521147"/>
                <a:gd name="connsiteX4" fmla="*/ 2032757 w 2031889"/>
                <a:gd name="connsiteY4" fmla="*/ 510022 h 521147"/>
                <a:gd name="connsiteX5" fmla="*/ 2018704 w 2031889"/>
                <a:gd name="connsiteY5" fmla="*/ 525832 h 521147"/>
                <a:gd name="connsiteX6" fmla="*/ 2006993 w 2031889"/>
                <a:gd name="connsiteY6" fmla="*/ 525832 h 521147"/>
                <a:gd name="connsiteX7" fmla="*/ 26632 w 2031889"/>
                <a:gd name="connsiteY7" fmla="*/ 525832 h 521147"/>
                <a:gd name="connsiteX8" fmla="*/ 2038 w 2031889"/>
                <a:gd name="connsiteY8" fmla="*/ 495968 h 521147"/>
                <a:gd name="connsiteX9" fmla="*/ 84017 w 2031889"/>
                <a:gd name="connsiteY9" fmla="*/ 273456 h 521147"/>
                <a:gd name="connsiteX10" fmla="*/ 280765 w 2031889"/>
                <a:gd name="connsiteY10" fmla="*/ 128823 h 521147"/>
                <a:gd name="connsiteX11" fmla="*/ 655523 w 2031889"/>
                <a:gd name="connsiteY11" fmla="*/ 6441 h 521147"/>
                <a:gd name="connsiteX12" fmla="*/ 681873 w 2031889"/>
                <a:gd name="connsiteY12" fmla="*/ 0 h 521147"/>
                <a:gd name="connsiteX13" fmla="*/ 722276 w 2031889"/>
                <a:gd name="connsiteY13" fmla="*/ 59141 h 521147"/>
                <a:gd name="connsiteX14" fmla="*/ 953572 w 2031889"/>
                <a:gd name="connsiteY14" fmla="*/ 329670 h 521147"/>
                <a:gd name="connsiteX15" fmla="*/ 1085323 w 2031889"/>
                <a:gd name="connsiteY15" fmla="*/ 339038 h 521147"/>
                <a:gd name="connsiteX16" fmla="*/ 1214731 w 2031889"/>
                <a:gd name="connsiteY16" fmla="*/ 212558 h 521147"/>
                <a:gd name="connsiteX17" fmla="*/ 1332429 w 2031889"/>
                <a:gd name="connsiteY17" fmla="*/ 23422 h 521147"/>
                <a:gd name="connsiteX18" fmla="*/ 1352337 w 2031889"/>
                <a:gd name="connsiteY18" fmla="*/ 0 h 52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31889" h="521147">
                  <a:moveTo>
                    <a:pt x="1352337" y="0"/>
                  </a:moveTo>
                  <a:cubicBezTo>
                    <a:pt x="1398011" y="10540"/>
                    <a:pt x="1441343" y="28107"/>
                    <a:pt x="1485260" y="42160"/>
                  </a:cubicBezTo>
                  <a:cubicBezTo>
                    <a:pt x="1581877" y="73780"/>
                    <a:pt x="1679665" y="101302"/>
                    <a:pt x="1774526" y="137606"/>
                  </a:cubicBezTo>
                  <a:cubicBezTo>
                    <a:pt x="1920330" y="193234"/>
                    <a:pt x="1998795" y="308589"/>
                    <a:pt x="2026316" y="463177"/>
                  </a:cubicBezTo>
                  <a:cubicBezTo>
                    <a:pt x="2029244" y="478401"/>
                    <a:pt x="2029244" y="494797"/>
                    <a:pt x="2032757" y="510022"/>
                  </a:cubicBezTo>
                  <a:cubicBezTo>
                    <a:pt x="2036270" y="524661"/>
                    <a:pt x="2029829" y="526418"/>
                    <a:pt x="2018704" y="525832"/>
                  </a:cubicBezTo>
                  <a:cubicBezTo>
                    <a:pt x="2014605" y="525832"/>
                    <a:pt x="2011091" y="525832"/>
                    <a:pt x="2006993" y="525832"/>
                  </a:cubicBezTo>
                  <a:cubicBezTo>
                    <a:pt x="1347068" y="525832"/>
                    <a:pt x="686557" y="525832"/>
                    <a:pt x="26632" y="525832"/>
                  </a:cubicBezTo>
                  <a:cubicBezTo>
                    <a:pt x="-2646" y="525832"/>
                    <a:pt x="-2060" y="525832"/>
                    <a:pt x="2038" y="495968"/>
                  </a:cubicBezTo>
                  <a:cubicBezTo>
                    <a:pt x="13164" y="415161"/>
                    <a:pt x="36587" y="339624"/>
                    <a:pt x="84017" y="273456"/>
                  </a:cubicBezTo>
                  <a:cubicBezTo>
                    <a:pt x="134375" y="203189"/>
                    <a:pt x="199372" y="153416"/>
                    <a:pt x="280765" y="128823"/>
                  </a:cubicBezTo>
                  <a:cubicBezTo>
                    <a:pt x="406660" y="90762"/>
                    <a:pt x="530213" y="46845"/>
                    <a:pt x="655523" y="6441"/>
                  </a:cubicBezTo>
                  <a:cubicBezTo>
                    <a:pt x="664306" y="3513"/>
                    <a:pt x="673089" y="2342"/>
                    <a:pt x="681873" y="0"/>
                  </a:cubicBezTo>
                  <a:cubicBezTo>
                    <a:pt x="702367" y="14639"/>
                    <a:pt x="709394" y="39232"/>
                    <a:pt x="722276" y="59141"/>
                  </a:cubicBezTo>
                  <a:cubicBezTo>
                    <a:pt x="787859" y="159858"/>
                    <a:pt x="859882" y="254718"/>
                    <a:pt x="953572" y="329670"/>
                  </a:cubicBezTo>
                  <a:cubicBezTo>
                    <a:pt x="996318" y="364217"/>
                    <a:pt x="1039063" y="368316"/>
                    <a:pt x="1085323" y="339038"/>
                  </a:cubicBezTo>
                  <a:cubicBezTo>
                    <a:pt x="1137437" y="306247"/>
                    <a:pt x="1177841" y="261159"/>
                    <a:pt x="1214731" y="212558"/>
                  </a:cubicBezTo>
                  <a:cubicBezTo>
                    <a:pt x="1259234" y="153416"/>
                    <a:pt x="1298466" y="90176"/>
                    <a:pt x="1332429" y="23422"/>
                  </a:cubicBezTo>
                  <a:cubicBezTo>
                    <a:pt x="1337698" y="13468"/>
                    <a:pt x="1342383" y="4099"/>
                    <a:pt x="1352337" y="0"/>
                  </a:cubicBezTo>
                  <a:close/>
                </a:path>
              </a:pathLst>
            </a:custGeom>
            <a:solidFill>
              <a:srgbClr val="92D050"/>
            </a:solidFill>
            <a:ln w="5853" cap="flat">
              <a:noFill/>
              <a:prstDash val="solid"/>
              <a:miter/>
            </a:ln>
          </p:spPr>
          <p:txBody>
            <a:bodyPr rtlCol="0" anchor="ctr"/>
            <a:lstStyle/>
            <a:p>
              <a:endParaRPr lang="en-US" dirty="0"/>
            </a:p>
          </p:txBody>
        </p:sp>
        <p:sp>
          <p:nvSpPr>
            <p:cNvPr id="11" name="Freeform: Shape 79">
              <a:extLst>
                <a:ext uri="{FF2B5EF4-FFF2-40B4-BE49-F238E27FC236}">
                  <a16:creationId xmlns:a16="http://schemas.microsoft.com/office/drawing/2014/main" id="{A05C10C4-619F-FA49-8CD6-BB3EAF7A0AF9}"/>
                </a:ext>
              </a:extLst>
            </p:cNvPr>
            <p:cNvSpPr/>
            <p:nvPr/>
          </p:nvSpPr>
          <p:spPr>
            <a:xfrm>
              <a:off x="3230533" y="2073555"/>
              <a:ext cx="517753" cy="537777"/>
            </a:xfrm>
            <a:custGeom>
              <a:avLst/>
              <a:gdLst>
                <a:gd name="connsiteX0" fmla="*/ 1048004 w 1059861"/>
                <a:gd name="connsiteY0" fmla="*/ 757953 h 1100850"/>
                <a:gd name="connsiteX1" fmla="*/ 960755 w 1059861"/>
                <a:gd name="connsiteY1" fmla="*/ 1048976 h 1100850"/>
                <a:gd name="connsiteX2" fmla="*/ 959584 w 1059861"/>
                <a:gd name="connsiteY2" fmla="*/ 972268 h 1100850"/>
                <a:gd name="connsiteX3" fmla="*/ 984178 w 1059861"/>
                <a:gd name="connsiteY3" fmla="*/ 727505 h 1100850"/>
                <a:gd name="connsiteX4" fmla="*/ 949044 w 1059861"/>
                <a:gd name="connsiteY4" fmla="*/ 534270 h 1100850"/>
                <a:gd name="connsiteX5" fmla="*/ 927379 w 1059861"/>
                <a:gd name="connsiteY5" fmla="*/ 478642 h 1100850"/>
                <a:gd name="connsiteX6" fmla="*/ 868823 w 1059861"/>
                <a:gd name="connsiteY6" fmla="*/ 418329 h 1100850"/>
                <a:gd name="connsiteX7" fmla="*/ 648653 w 1059861"/>
                <a:gd name="connsiteY7" fmla="*/ 365043 h 1100850"/>
                <a:gd name="connsiteX8" fmla="*/ 348261 w 1059861"/>
                <a:gd name="connsiteY8" fmla="*/ 373827 h 1100850"/>
                <a:gd name="connsiteX9" fmla="*/ 195430 w 1059861"/>
                <a:gd name="connsiteY9" fmla="*/ 421843 h 1100850"/>
                <a:gd name="connsiteX10" fmla="*/ 155026 w 1059861"/>
                <a:gd name="connsiteY10" fmla="*/ 464003 h 1100850"/>
                <a:gd name="connsiteX11" fmla="*/ 91786 w 1059861"/>
                <a:gd name="connsiteY11" fmla="*/ 672462 h 1100850"/>
                <a:gd name="connsiteX12" fmla="*/ 96470 w 1059861"/>
                <a:gd name="connsiteY12" fmla="*/ 824122 h 1100850"/>
                <a:gd name="connsiteX13" fmla="*/ 105254 w 1059861"/>
                <a:gd name="connsiteY13" fmla="*/ 1102262 h 1100850"/>
                <a:gd name="connsiteX14" fmla="*/ 30888 w 1059861"/>
                <a:gd name="connsiteY14" fmla="*/ 770836 h 1100850"/>
                <a:gd name="connsiteX15" fmla="*/ 1024 w 1059861"/>
                <a:gd name="connsiteY15" fmla="*/ 550666 h 1100850"/>
                <a:gd name="connsiteX16" fmla="*/ 9222 w 1059861"/>
                <a:gd name="connsiteY16" fmla="*/ 403690 h 1100850"/>
                <a:gd name="connsiteX17" fmla="*/ 127505 w 1059861"/>
                <a:gd name="connsiteY17" fmla="*/ 161854 h 1100850"/>
                <a:gd name="connsiteX18" fmla="*/ 299074 w 1059861"/>
                <a:gd name="connsiteY18" fmla="*/ 47085 h 1100850"/>
                <a:gd name="connsiteX19" fmla="*/ 810852 w 1059861"/>
                <a:gd name="connsiteY19" fmla="*/ 55868 h 1100850"/>
                <a:gd name="connsiteX20" fmla="*/ 1032194 w 1059861"/>
                <a:gd name="connsiteY20" fmla="*/ 321127 h 1100850"/>
                <a:gd name="connsiteX21" fmla="*/ 1048004 w 1059861"/>
                <a:gd name="connsiteY21" fmla="*/ 757953 h 11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9861" h="1100850">
                  <a:moveTo>
                    <a:pt x="1048004" y="757953"/>
                  </a:moveTo>
                  <a:cubicBezTo>
                    <a:pt x="1028095" y="857498"/>
                    <a:pt x="991790" y="952359"/>
                    <a:pt x="960755" y="1048976"/>
                  </a:cubicBezTo>
                  <a:cubicBezTo>
                    <a:pt x="956071" y="1023212"/>
                    <a:pt x="956657" y="998033"/>
                    <a:pt x="959584" y="972268"/>
                  </a:cubicBezTo>
                  <a:cubicBezTo>
                    <a:pt x="967782" y="890875"/>
                    <a:pt x="975394" y="808897"/>
                    <a:pt x="984178" y="727505"/>
                  </a:cubicBezTo>
                  <a:cubicBezTo>
                    <a:pt x="991790" y="659580"/>
                    <a:pt x="970710" y="596925"/>
                    <a:pt x="949044" y="534270"/>
                  </a:cubicBezTo>
                  <a:cubicBezTo>
                    <a:pt x="942603" y="515532"/>
                    <a:pt x="932649" y="497380"/>
                    <a:pt x="927379" y="478642"/>
                  </a:cubicBezTo>
                  <a:cubicBezTo>
                    <a:pt x="918595" y="447607"/>
                    <a:pt x="896929" y="431212"/>
                    <a:pt x="868823" y="418329"/>
                  </a:cubicBezTo>
                  <a:cubicBezTo>
                    <a:pt x="798556" y="386123"/>
                    <a:pt x="724189" y="372656"/>
                    <a:pt x="648653" y="365043"/>
                  </a:cubicBezTo>
                  <a:cubicBezTo>
                    <a:pt x="548522" y="355089"/>
                    <a:pt x="447806" y="356845"/>
                    <a:pt x="348261" y="373827"/>
                  </a:cubicBezTo>
                  <a:cubicBezTo>
                    <a:pt x="294975" y="383196"/>
                    <a:pt x="243446" y="396078"/>
                    <a:pt x="195430" y="421843"/>
                  </a:cubicBezTo>
                  <a:cubicBezTo>
                    <a:pt x="177277" y="431797"/>
                    <a:pt x="163224" y="444094"/>
                    <a:pt x="155026" y="464003"/>
                  </a:cubicBezTo>
                  <a:cubicBezTo>
                    <a:pt x="127505" y="531928"/>
                    <a:pt x="100569" y="599267"/>
                    <a:pt x="91786" y="672462"/>
                  </a:cubicBezTo>
                  <a:cubicBezTo>
                    <a:pt x="85930" y="722820"/>
                    <a:pt x="93543" y="773764"/>
                    <a:pt x="96470" y="824122"/>
                  </a:cubicBezTo>
                  <a:cubicBezTo>
                    <a:pt x="101155" y="916640"/>
                    <a:pt x="112281" y="1009158"/>
                    <a:pt x="105254" y="1102262"/>
                  </a:cubicBezTo>
                  <a:cubicBezTo>
                    <a:pt x="73048" y="993348"/>
                    <a:pt x="51968" y="882092"/>
                    <a:pt x="30888" y="770836"/>
                  </a:cubicBezTo>
                  <a:cubicBezTo>
                    <a:pt x="15663" y="697641"/>
                    <a:pt x="-4831" y="624446"/>
                    <a:pt x="1024" y="550666"/>
                  </a:cubicBezTo>
                  <a:cubicBezTo>
                    <a:pt x="5123" y="501479"/>
                    <a:pt x="8637" y="452877"/>
                    <a:pt x="9222" y="403690"/>
                  </a:cubicBezTo>
                  <a:cubicBezTo>
                    <a:pt x="10393" y="310587"/>
                    <a:pt x="73048" y="233878"/>
                    <a:pt x="127505" y="161854"/>
                  </a:cubicBezTo>
                  <a:cubicBezTo>
                    <a:pt x="172008" y="103299"/>
                    <a:pt x="233491" y="72264"/>
                    <a:pt x="299074" y="47085"/>
                  </a:cubicBezTo>
                  <a:cubicBezTo>
                    <a:pt x="470643" y="-18498"/>
                    <a:pt x="642211" y="-15570"/>
                    <a:pt x="810852" y="55868"/>
                  </a:cubicBezTo>
                  <a:cubicBezTo>
                    <a:pt x="929135" y="105641"/>
                    <a:pt x="1002330" y="195817"/>
                    <a:pt x="1032194" y="321127"/>
                  </a:cubicBezTo>
                  <a:cubicBezTo>
                    <a:pt x="1066741" y="466345"/>
                    <a:pt x="1073183" y="611564"/>
                    <a:pt x="1048004" y="757953"/>
                  </a:cubicBezTo>
                  <a:close/>
                </a:path>
              </a:pathLst>
            </a:custGeom>
            <a:solidFill>
              <a:srgbClr val="2D1F1F"/>
            </a:solidFill>
            <a:ln w="5853" cap="flat">
              <a:noFill/>
              <a:prstDash val="solid"/>
              <a:miter/>
            </a:ln>
          </p:spPr>
          <p:txBody>
            <a:bodyPr rtlCol="0" anchor="ctr"/>
            <a:lstStyle/>
            <a:p>
              <a:endParaRPr lang="en-US"/>
            </a:p>
          </p:txBody>
        </p:sp>
        <p:sp>
          <p:nvSpPr>
            <p:cNvPr id="12" name="Freeform: Shape 80">
              <a:extLst>
                <a:ext uri="{FF2B5EF4-FFF2-40B4-BE49-F238E27FC236}">
                  <a16:creationId xmlns:a16="http://schemas.microsoft.com/office/drawing/2014/main" id="{020821A6-23DC-6047-81CD-5624967BA9FD}"/>
                </a:ext>
              </a:extLst>
            </p:cNvPr>
            <p:cNvSpPr/>
            <p:nvPr/>
          </p:nvSpPr>
          <p:spPr>
            <a:xfrm>
              <a:off x="3275371" y="2640266"/>
              <a:ext cx="429077" cy="177352"/>
            </a:xfrm>
            <a:custGeom>
              <a:avLst/>
              <a:gdLst>
                <a:gd name="connsiteX0" fmla="*/ 668708 w 878338"/>
                <a:gd name="connsiteY0" fmla="*/ 295859 h 363046"/>
                <a:gd name="connsiteX1" fmla="*/ 247106 w 878338"/>
                <a:gd name="connsiteY1" fmla="*/ 302886 h 363046"/>
                <a:gd name="connsiteX2" fmla="*/ 230710 w 878338"/>
                <a:gd name="connsiteY2" fmla="*/ 294103 h 363046"/>
                <a:gd name="connsiteX3" fmla="*/ 169812 w 878338"/>
                <a:gd name="connsiteY3" fmla="*/ 246087 h 363046"/>
                <a:gd name="connsiteX4" fmla="*/ 3513 w 878338"/>
                <a:gd name="connsiteY4" fmla="*/ 30601 h 363046"/>
                <a:gd name="connsiteX5" fmla="*/ 0 w 878338"/>
                <a:gd name="connsiteY5" fmla="*/ 19475 h 363046"/>
                <a:gd name="connsiteX6" fmla="*/ 10540 w 878338"/>
                <a:gd name="connsiteY6" fmla="*/ 27088 h 363046"/>
                <a:gd name="connsiteX7" fmla="*/ 307418 w 878338"/>
                <a:gd name="connsiteY7" fmla="*/ 235547 h 363046"/>
                <a:gd name="connsiteX8" fmla="*/ 423359 w 878338"/>
                <a:gd name="connsiteY8" fmla="*/ 222664 h 363046"/>
                <a:gd name="connsiteX9" fmla="*/ 462591 w 878338"/>
                <a:gd name="connsiteY9" fmla="*/ 219737 h 363046"/>
                <a:gd name="connsiteX10" fmla="*/ 666951 w 878338"/>
                <a:gd name="connsiteY10" fmla="*/ 200413 h 363046"/>
                <a:gd name="connsiteX11" fmla="*/ 869555 w 878338"/>
                <a:gd name="connsiteY11" fmla="*/ 8935 h 363046"/>
                <a:gd name="connsiteX12" fmla="*/ 881266 w 878338"/>
                <a:gd name="connsiteY12" fmla="*/ 152 h 363046"/>
                <a:gd name="connsiteX13" fmla="*/ 668708 w 878338"/>
                <a:gd name="connsiteY13" fmla="*/ 295859 h 36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8338" h="363046">
                  <a:moveTo>
                    <a:pt x="668708" y="295859"/>
                  </a:moveTo>
                  <a:cubicBezTo>
                    <a:pt x="529345" y="382522"/>
                    <a:pt x="389396" y="391891"/>
                    <a:pt x="247106" y="302886"/>
                  </a:cubicBezTo>
                  <a:cubicBezTo>
                    <a:pt x="241836" y="299958"/>
                    <a:pt x="236566" y="297030"/>
                    <a:pt x="230710" y="294103"/>
                  </a:cubicBezTo>
                  <a:cubicBezTo>
                    <a:pt x="212558" y="275365"/>
                    <a:pt x="189721" y="262482"/>
                    <a:pt x="169812" y="246087"/>
                  </a:cubicBezTo>
                  <a:cubicBezTo>
                    <a:pt x="96617" y="187531"/>
                    <a:pt x="35134" y="120777"/>
                    <a:pt x="3513" y="30601"/>
                  </a:cubicBezTo>
                  <a:cubicBezTo>
                    <a:pt x="2342" y="27088"/>
                    <a:pt x="1171" y="23574"/>
                    <a:pt x="0" y="19475"/>
                  </a:cubicBezTo>
                  <a:cubicBezTo>
                    <a:pt x="6441" y="18890"/>
                    <a:pt x="7612" y="24160"/>
                    <a:pt x="10540" y="27088"/>
                  </a:cubicBezTo>
                  <a:cubicBezTo>
                    <a:pt x="89005" y="125462"/>
                    <a:pt x="182694" y="203926"/>
                    <a:pt x="307418" y="235547"/>
                  </a:cubicBezTo>
                  <a:cubicBezTo>
                    <a:pt x="346651" y="245501"/>
                    <a:pt x="386469" y="243159"/>
                    <a:pt x="423359" y="222664"/>
                  </a:cubicBezTo>
                  <a:cubicBezTo>
                    <a:pt x="436241" y="215638"/>
                    <a:pt x="449124" y="212710"/>
                    <a:pt x="462591" y="219737"/>
                  </a:cubicBezTo>
                  <a:cubicBezTo>
                    <a:pt x="534615" y="254870"/>
                    <a:pt x="601369" y="240817"/>
                    <a:pt x="666951" y="200413"/>
                  </a:cubicBezTo>
                  <a:cubicBezTo>
                    <a:pt x="747759" y="150055"/>
                    <a:pt x="815684" y="87400"/>
                    <a:pt x="869555" y="8935"/>
                  </a:cubicBezTo>
                  <a:cubicBezTo>
                    <a:pt x="872483" y="4836"/>
                    <a:pt x="874239" y="-1019"/>
                    <a:pt x="881266" y="152"/>
                  </a:cubicBezTo>
                  <a:cubicBezTo>
                    <a:pt x="858430" y="133074"/>
                    <a:pt x="779379" y="225592"/>
                    <a:pt x="668708" y="295859"/>
                  </a:cubicBezTo>
                  <a:close/>
                </a:path>
              </a:pathLst>
            </a:custGeom>
            <a:solidFill>
              <a:srgbClr val="2D1F1F"/>
            </a:solidFill>
            <a:ln w="5853" cap="flat">
              <a:noFill/>
              <a:prstDash val="solid"/>
              <a:miter/>
            </a:ln>
          </p:spPr>
          <p:txBody>
            <a:bodyPr rtlCol="0" anchor="ctr"/>
            <a:lstStyle/>
            <a:p>
              <a:endParaRPr lang="en-US"/>
            </a:p>
          </p:txBody>
        </p:sp>
      </p:grpSp>
    </p:spTree>
    <p:extLst>
      <p:ext uri="{BB962C8B-B14F-4D97-AF65-F5344CB8AC3E}">
        <p14:creationId xmlns:p14="http://schemas.microsoft.com/office/powerpoint/2010/main" val="107154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774278" y="403704"/>
            <a:ext cx="3412086" cy="886612"/>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4270" dirty="0">
                <a:solidFill>
                  <a:prstClr val="white"/>
                </a:solidFill>
                <a:latin typeface="Times New Roman" panose="02020603050405020304" pitchFamily="18" charset="0"/>
                <a:cs typeface="Times New Roman" panose="02020603050405020304" pitchFamily="18" charset="0"/>
              </a:rPr>
              <a:t>First Scenario:</a:t>
            </a:r>
            <a:endParaRPr kumimoji="0" lang="ko-KR" altLang="en-US" sz="427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4" name="Graphic 3" descr="Clapper board with solid fill">
            <a:extLst>
              <a:ext uri="{FF2B5EF4-FFF2-40B4-BE49-F238E27FC236}">
                <a16:creationId xmlns:a16="http://schemas.microsoft.com/office/drawing/2014/main" id="{02FB2A47-46FB-0447-BA09-ECBF795FCD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699" y="-43185"/>
            <a:ext cx="1333501" cy="1333501"/>
          </a:xfrm>
          <a:prstGeom prst="rect">
            <a:avLst/>
          </a:prstGeom>
        </p:spPr>
      </p:pic>
      <p:sp>
        <p:nvSpPr>
          <p:cNvPr id="5" name="Rectangle 4">
            <a:extLst>
              <a:ext uri="{FF2B5EF4-FFF2-40B4-BE49-F238E27FC236}">
                <a16:creationId xmlns:a16="http://schemas.microsoft.com/office/drawing/2014/main" id="{859F519C-DD52-7D4A-B7B5-BF90B9E89473}"/>
              </a:ext>
            </a:extLst>
          </p:cNvPr>
          <p:cNvSpPr/>
          <p:nvPr/>
        </p:nvSpPr>
        <p:spPr>
          <a:xfrm>
            <a:off x="1774278" y="1533465"/>
            <a:ext cx="9029700" cy="5324535"/>
          </a:xfrm>
          <a:prstGeom prst="rect">
            <a:avLst/>
          </a:prstGeom>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Marianne is an employee working at Manchester Airport as an airline baggage handler. Everyone in the airport praises her mastery and dedication to work, and she is really making a lot of effort and time at work and taking courses and training. She is 31 but has more experience than many older people. Marianne is a married woman with a happy family consisting of a husband and two children, and they live near the airport, which makes her commute to work comfortable every day. One morning her husband (James) told her that he had gotten a big promotion and wanted to buy a bigger house. She was not entirely happy that she was leaving her house because it was close to her work, but on the other side she was excited to go to the big house with many rooms and a big kitchen. After several days, the family moved, but they were confused about the furniture, as they did not want to bring anything, and it turned out to be ugly. Marianne told her problem to her friend (Sarah) at work. The friend pointed Marianne into the </a:t>
            </a:r>
            <a:r>
              <a:rPr lang="en-US" sz="2000" dirty="0" err="1">
                <a:solidFill>
                  <a:schemeClr val="bg1"/>
                </a:solidFill>
                <a:latin typeface="Times New Roman" panose="02020603050405020304" pitchFamily="18" charset="0"/>
                <a:cs typeface="Times New Roman" panose="02020603050405020304" pitchFamily="18" charset="0"/>
              </a:rPr>
              <a:t>HomePlay</a:t>
            </a:r>
            <a:r>
              <a:rPr lang="en-US" sz="2000" dirty="0">
                <a:solidFill>
                  <a:schemeClr val="bg1"/>
                </a:solidFill>
                <a:latin typeface="Times New Roman" panose="02020603050405020304" pitchFamily="18" charset="0"/>
                <a:cs typeface="Times New Roman" panose="02020603050405020304" pitchFamily="18" charset="0"/>
              </a:rPr>
              <a:t> application, and it turned out that it was indeed the appropriate solution. She was able to check furniture and colors. In addition, the application was very entertaining with its many features such as multiple types of furniture and objects, sounds, and modification to the house itself such as windows and doors, Marianne evaluated the application and shared it to her friends.</a:t>
            </a:r>
            <a:endParaRPr lang="en-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2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774278" y="403704"/>
            <a:ext cx="4569372" cy="886612"/>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1" hangingPunct="1">
              <a:lnSpc>
                <a:spcPct val="100000"/>
              </a:lnSpc>
              <a:spcBef>
                <a:spcPct val="20000"/>
              </a:spcBef>
              <a:spcAft>
                <a:spcPts val="0"/>
              </a:spcAft>
              <a:buClrTx/>
              <a:buSzTx/>
              <a:buFont typeface="Arial" pitchFamily="34" charset="0"/>
              <a:buNone/>
              <a:tabLst/>
              <a:defRPr/>
            </a:pPr>
            <a:r>
              <a:rPr lang="en-US" altLang="ko-KR" sz="4270" dirty="0">
                <a:solidFill>
                  <a:prstClr val="white"/>
                </a:solidFill>
                <a:latin typeface="Times New Roman" panose="02020603050405020304" pitchFamily="18" charset="0"/>
                <a:ea typeface="Arial Unicode MS"/>
                <a:cs typeface="Times New Roman" panose="02020603050405020304" pitchFamily="18" charset="0"/>
              </a:rPr>
              <a:t>Second</a:t>
            </a:r>
            <a:r>
              <a:rPr kumimoji="0" lang="en-US" altLang="ko-KR" sz="427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rPr>
              <a:t> Scenario:</a:t>
            </a:r>
            <a:endParaRPr kumimoji="0" lang="ko-KR" altLang="en-US" sz="427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4" name="Graphic 3" descr="Clapper board with solid fill">
            <a:extLst>
              <a:ext uri="{FF2B5EF4-FFF2-40B4-BE49-F238E27FC236}">
                <a16:creationId xmlns:a16="http://schemas.microsoft.com/office/drawing/2014/main" id="{02FB2A47-46FB-0447-BA09-ECBF795FCD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99" y="-43185"/>
            <a:ext cx="1333501" cy="1333501"/>
          </a:xfrm>
          <a:prstGeom prst="rect">
            <a:avLst/>
          </a:prstGeom>
        </p:spPr>
      </p:pic>
      <p:sp>
        <p:nvSpPr>
          <p:cNvPr id="5" name="Rectangle 4">
            <a:extLst>
              <a:ext uri="{FF2B5EF4-FFF2-40B4-BE49-F238E27FC236}">
                <a16:creationId xmlns:a16="http://schemas.microsoft.com/office/drawing/2014/main" id="{859F519C-DD52-7D4A-B7B5-BF90B9E89473}"/>
              </a:ext>
            </a:extLst>
          </p:cNvPr>
          <p:cNvSpPr/>
          <p:nvPr/>
        </p:nvSpPr>
        <p:spPr>
          <a:xfrm>
            <a:off x="1774278" y="1533465"/>
            <a:ext cx="9029700" cy="5016758"/>
          </a:xfrm>
          <a:prstGeom prst="rect">
            <a:avLst/>
          </a:prstGeom>
        </p:spPr>
        <p:txBody>
          <a:bodyPr wrap="square">
            <a:spAutoFit/>
          </a:bodyPr>
          <a:lstStyle/>
          <a:p>
            <a:pPr lvl="0"/>
            <a:r>
              <a:rPr lang="en-US" sz="2000" dirty="0">
                <a:solidFill>
                  <a:prstClr val="white"/>
                </a:solidFill>
                <a:latin typeface="Times New Roman" panose="02020603050405020304" pitchFamily="18" charset="0"/>
                <a:cs typeface="Times New Roman" panose="02020603050405020304" pitchFamily="18" charset="0"/>
              </a:rPr>
              <a:t>Jamison is a retired international tennis player for England. By nature, Jamison is a man who loves to play tennis and is always looking for challenges, but due to his age and slow movement, he retired and started playing tennis not as a professional player but as a hobby. Jamison has four children and nine grandchildren, with them he plays tennis and teaches them to play golf. Due to the emergence of the Corona virus and the ban laws, it became  obliged to Jamison to stay at home, even though he does not like to sit between four walls. Jamison by nature does not like mobile devices or computers because they steal time in his opinion and make the person fat. Jamison loves doing exercises daily to keep his fitness. Jamison's best friend named George and he was also a tennis player and they both retired in the same year, George told Jamieson about </a:t>
            </a:r>
            <a:r>
              <a:rPr lang="en-US" sz="2000" dirty="0" err="1">
                <a:solidFill>
                  <a:prstClr val="white"/>
                </a:solidFill>
                <a:latin typeface="Times New Roman" panose="02020603050405020304" pitchFamily="18" charset="0"/>
                <a:cs typeface="Times New Roman" panose="02020603050405020304" pitchFamily="18" charset="0"/>
              </a:rPr>
              <a:t>HomePlay</a:t>
            </a:r>
            <a:r>
              <a:rPr lang="en-US" sz="2000" dirty="0">
                <a:solidFill>
                  <a:prstClr val="white"/>
                </a:solidFill>
                <a:latin typeface="Times New Roman" panose="02020603050405020304" pitchFamily="18" charset="0"/>
                <a:cs typeface="Times New Roman" panose="02020603050405020304" pitchFamily="18" charset="0"/>
              </a:rPr>
              <a:t> application to keep him entertained during the quarantine period. Jamison enjoyed the application a lot and was already taking most of his time as he expected, but he felt that time is not wasted but rather to improve the house. Jamison placed several objects in his home and opened a new door because he saw it looks so good in the app. Jamison evaluated the application and shared it to his retired and not retired friends.</a:t>
            </a:r>
            <a:endParaRPr kumimoji="0" lang="en-TR" sz="2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Tree>
    <p:extLst>
      <p:ext uri="{BB962C8B-B14F-4D97-AF65-F5344CB8AC3E}">
        <p14:creationId xmlns:p14="http://schemas.microsoft.com/office/powerpoint/2010/main" val="1951528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8" y="316539"/>
            <a:ext cx="3187408"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rPr>
              <a:t>Use case</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4" name="Graphic 3" descr="Puppet with solid fill">
            <a:extLst>
              <a:ext uri="{FF2B5EF4-FFF2-40B4-BE49-F238E27FC236}">
                <a16:creationId xmlns:a16="http://schemas.microsoft.com/office/drawing/2014/main" id="{4501E70A-A5BF-854B-8EA6-B842FB9224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317" y="70945"/>
            <a:ext cx="1216228" cy="1216228"/>
          </a:xfrm>
          <a:prstGeom prst="rect">
            <a:avLst/>
          </a:prstGeom>
        </p:spPr>
      </p:pic>
      <p:sp>
        <p:nvSpPr>
          <p:cNvPr id="5" name="Rectangle 4">
            <a:extLst>
              <a:ext uri="{FF2B5EF4-FFF2-40B4-BE49-F238E27FC236}">
                <a16:creationId xmlns:a16="http://schemas.microsoft.com/office/drawing/2014/main" id="{C9F86A7F-4B03-5F49-8944-00298440936A}"/>
              </a:ext>
            </a:extLst>
          </p:cNvPr>
          <p:cNvSpPr/>
          <p:nvPr/>
        </p:nvSpPr>
        <p:spPr>
          <a:xfrm>
            <a:off x="3265342" y="1519355"/>
            <a:ext cx="8461420" cy="5262979"/>
          </a:xfrm>
          <a:prstGeom prst="rect">
            <a:avLst/>
          </a:prstGeom>
        </p:spPr>
        <p:txBody>
          <a:bodyPr wrap="square">
            <a:spAutoFit/>
          </a:bodyPr>
          <a:lstStyle/>
          <a:p>
            <a:r>
              <a:rPr lang="en-US" sz="1600" dirty="0">
                <a:solidFill>
                  <a:schemeClr val="bg1"/>
                </a:solidFill>
                <a:latin typeface="Times New Roman" panose="02020603050405020304" pitchFamily="18" charset="0"/>
                <a:cs typeface="Times New Roman" panose="02020603050405020304" pitchFamily="18" charset="0"/>
              </a:rPr>
              <a:t>1. The user opens the camera and points it to the targeted area.</a:t>
            </a:r>
          </a:p>
          <a:p>
            <a:r>
              <a:rPr lang="en-US" sz="1600" dirty="0">
                <a:solidFill>
                  <a:schemeClr val="bg1"/>
                </a:solidFill>
                <a:latin typeface="Times New Roman" panose="02020603050405020304" pitchFamily="18" charset="0"/>
                <a:cs typeface="Times New Roman" panose="02020603050405020304" pitchFamily="18" charset="0"/>
              </a:rPr>
              <a:t>2. The system displays possible furniture instances that may fill the areas correspondingly.</a:t>
            </a:r>
          </a:p>
          <a:p>
            <a:r>
              <a:rPr lang="en-US" sz="1600" dirty="0">
                <a:solidFill>
                  <a:schemeClr val="bg1"/>
                </a:solidFill>
                <a:latin typeface="Times New Roman" panose="02020603050405020304" pitchFamily="18" charset="0"/>
                <a:cs typeface="Times New Roman" panose="02020603050405020304" pitchFamily="18" charset="0"/>
              </a:rPr>
              <a:t>     2.1 If there is no area to be filled, the system directly suggests color options to increase the harmony in the field.</a:t>
            </a:r>
          </a:p>
          <a:p>
            <a:r>
              <a:rPr lang="en-US" sz="1600" dirty="0">
                <a:solidFill>
                  <a:schemeClr val="bg1"/>
                </a:solidFill>
                <a:latin typeface="Times New Roman" panose="02020603050405020304" pitchFamily="18" charset="0"/>
                <a:cs typeface="Times New Roman" panose="02020603050405020304" pitchFamily="18" charset="0"/>
              </a:rPr>
              <a:t>     2.2 If there is no area to be filled, the system allows user to change the placement in the area and suggest some possible variances.</a:t>
            </a:r>
          </a:p>
          <a:p>
            <a:r>
              <a:rPr lang="en-US" sz="1600" dirty="0">
                <a:solidFill>
                  <a:schemeClr val="bg1"/>
                </a:solidFill>
                <a:latin typeface="Times New Roman" panose="02020603050405020304" pitchFamily="18" charset="0"/>
                <a:cs typeface="Times New Roman" panose="02020603050405020304" pitchFamily="18" charset="0"/>
              </a:rPr>
              <a:t>3. The user imports the </a:t>
            </a:r>
            <a:r>
              <a:rPr lang="en-US" sz="1600" dirty="0" err="1">
                <a:solidFill>
                  <a:schemeClr val="bg1"/>
                </a:solidFill>
                <a:latin typeface="Times New Roman" panose="02020603050405020304" pitchFamily="18" charset="0"/>
                <a:cs typeface="Times New Roman" panose="02020603050405020304" pitchFamily="18" charset="0"/>
              </a:rPr>
              <a:t>furnitures</a:t>
            </a:r>
            <a:r>
              <a:rPr lang="en-US" sz="1600" dirty="0">
                <a:solidFill>
                  <a:schemeClr val="bg1"/>
                </a:solidFill>
                <a:latin typeface="Times New Roman" panose="02020603050405020304" pitchFamily="18" charset="0"/>
                <a:cs typeface="Times New Roman" panose="02020603050405020304" pitchFamily="18" charset="0"/>
              </a:rPr>
              <a:t> s/he likes to try from contracting companies’ furniture list.</a:t>
            </a:r>
          </a:p>
          <a:p>
            <a:r>
              <a:rPr lang="en-US" sz="1600" dirty="0">
                <a:solidFill>
                  <a:schemeClr val="bg1"/>
                </a:solidFill>
                <a:latin typeface="Times New Roman" panose="02020603050405020304" pitchFamily="18" charset="0"/>
                <a:cs typeface="Times New Roman" panose="02020603050405020304" pitchFamily="18" charset="0"/>
              </a:rPr>
              <a:t>4. The user types the furniture type for system to display the custom items that exist in the app.</a:t>
            </a:r>
          </a:p>
          <a:p>
            <a:r>
              <a:rPr lang="en-US" sz="1600" dirty="0">
                <a:solidFill>
                  <a:schemeClr val="bg1"/>
                </a:solidFill>
                <a:latin typeface="Times New Roman" panose="02020603050405020304" pitchFamily="18" charset="0"/>
                <a:cs typeface="Times New Roman" panose="02020603050405020304" pitchFamily="18" charset="0"/>
              </a:rPr>
              <a:t>5. The system displays custom </a:t>
            </a:r>
            <a:r>
              <a:rPr lang="en-US" sz="1600" dirty="0" err="1">
                <a:solidFill>
                  <a:schemeClr val="bg1"/>
                </a:solidFill>
                <a:latin typeface="Times New Roman" panose="02020603050405020304" pitchFamily="18" charset="0"/>
                <a:cs typeface="Times New Roman" panose="02020603050405020304" pitchFamily="18" charset="0"/>
              </a:rPr>
              <a:t>furnitures</a:t>
            </a:r>
            <a:r>
              <a:rPr lang="en-US" sz="1600" dirty="0">
                <a:solidFill>
                  <a:schemeClr val="bg1"/>
                </a:solidFill>
                <a:latin typeface="Times New Roman" panose="02020603050405020304" pitchFamily="18" charset="0"/>
                <a:cs typeface="Times New Roman" panose="02020603050405020304" pitchFamily="18" charset="0"/>
              </a:rPr>
              <a:t> existing under the relevant categories. </a:t>
            </a:r>
          </a:p>
          <a:p>
            <a:r>
              <a:rPr lang="en-US" sz="1600" dirty="0">
                <a:solidFill>
                  <a:schemeClr val="bg1"/>
                </a:solidFill>
                <a:latin typeface="Times New Roman" panose="02020603050405020304" pitchFamily="18" charset="0"/>
                <a:cs typeface="Times New Roman" panose="02020603050405020304" pitchFamily="18" charset="0"/>
              </a:rPr>
              <a:t>6. The user places the furniture into the space and arranges its coordinates.</a:t>
            </a:r>
          </a:p>
          <a:p>
            <a:r>
              <a:rPr lang="en-US" sz="1600" dirty="0">
                <a:solidFill>
                  <a:schemeClr val="bg1"/>
                </a:solidFill>
                <a:latin typeface="Times New Roman" panose="02020603050405020304" pitchFamily="18" charset="0"/>
                <a:cs typeface="Times New Roman" panose="02020603050405020304" pitchFamily="18" charset="0"/>
              </a:rPr>
              <a:t>7. The system proposes color variances and placement suggestions constantly during the usage of the app.</a:t>
            </a:r>
          </a:p>
          <a:p>
            <a:r>
              <a:rPr lang="en-US" sz="1600" dirty="0">
                <a:solidFill>
                  <a:schemeClr val="bg1"/>
                </a:solidFill>
                <a:latin typeface="Times New Roman" panose="02020603050405020304" pitchFamily="18" charset="0"/>
                <a:cs typeface="Times New Roman" panose="02020603050405020304" pitchFamily="18" charset="0"/>
              </a:rPr>
              <a:t>8. The user saves the updated area to reach it afterwards.</a:t>
            </a:r>
          </a:p>
          <a:p>
            <a:r>
              <a:rPr lang="en-US" sz="1600" dirty="0">
                <a:solidFill>
                  <a:schemeClr val="bg1"/>
                </a:solidFill>
                <a:latin typeface="Times New Roman" panose="02020603050405020304" pitchFamily="18" charset="0"/>
                <a:cs typeface="Times New Roman" panose="02020603050405020304" pitchFamily="18" charset="0"/>
              </a:rPr>
              <a:t>      8.1 If the user forgets to save the area and point the camera to another place, system saves the former image of the room and displays it again when the user come to the former area until user exits the app.</a:t>
            </a:r>
          </a:p>
          <a:p>
            <a:r>
              <a:rPr lang="en-US" sz="1600" dirty="0">
                <a:solidFill>
                  <a:schemeClr val="bg1"/>
                </a:solidFill>
                <a:latin typeface="Times New Roman" panose="02020603050405020304" pitchFamily="18" charset="0"/>
                <a:cs typeface="Times New Roman" panose="02020603050405020304" pitchFamily="18" charset="0"/>
              </a:rPr>
              <a:t>      8.2 If the user forgets to save the image, system displays and warning message before the user exits the app.</a:t>
            </a:r>
          </a:p>
          <a:p>
            <a:br>
              <a:rPr lang="en-US" sz="1600" dirty="0">
                <a:solidFill>
                  <a:schemeClr val="bg1"/>
                </a:solidFill>
                <a:latin typeface="Times New Roman" panose="02020603050405020304" pitchFamily="18" charset="0"/>
                <a:cs typeface="Times New Roman" panose="02020603050405020304" pitchFamily="18" charset="0"/>
              </a:rPr>
            </a:br>
            <a:r>
              <a:rPr lang="en-US" sz="1600" dirty="0">
                <a:solidFill>
                  <a:schemeClr val="bg1"/>
                </a:solidFill>
                <a:latin typeface="Times New Roman" panose="02020603050405020304" pitchFamily="18" charset="0"/>
                <a:cs typeface="Times New Roman" panose="02020603050405020304" pitchFamily="18" charset="0"/>
              </a:rPr>
              <a:t>9. The system loads the saved </a:t>
            </a:r>
            <a:r>
              <a:rPr lang="en-US" sz="1600" dirty="0" err="1">
                <a:solidFill>
                  <a:schemeClr val="bg1"/>
                </a:solidFill>
                <a:latin typeface="Times New Roman" panose="02020603050405020304" pitchFamily="18" charset="0"/>
                <a:cs typeface="Times New Roman" panose="02020603050405020304" pitchFamily="18" charset="0"/>
              </a:rPr>
              <a:t>furnitures</a:t>
            </a:r>
            <a:r>
              <a:rPr lang="en-US" sz="1600" dirty="0">
                <a:solidFill>
                  <a:schemeClr val="bg1"/>
                </a:solidFill>
                <a:latin typeface="Times New Roman" panose="02020603050405020304" pitchFamily="18" charset="0"/>
                <a:cs typeface="Times New Roman" panose="02020603050405020304" pitchFamily="18" charset="0"/>
              </a:rPr>
              <a:t> and colors and integrate it to the field in the app again if smart phone’s camera points to the same place as saved image.</a:t>
            </a:r>
          </a:p>
        </p:txBody>
      </p:sp>
      <p:grpSp>
        <p:nvGrpSpPr>
          <p:cNvPr id="31" name="Group 30">
            <a:extLst>
              <a:ext uri="{FF2B5EF4-FFF2-40B4-BE49-F238E27FC236}">
                <a16:creationId xmlns:a16="http://schemas.microsoft.com/office/drawing/2014/main" id="{D6BD2971-C182-0D4A-BD05-D8BE787AB761}"/>
              </a:ext>
            </a:extLst>
          </p:cNvPr>
          <p:cNvGrpSpPr/>
          <p:nvPr/>
        </p:nvGrpSpPr>
        <p:grpSpPr>
          <a:xfrm>
            <a:off x="635206" y="3318241"/>
            <a:ext cx="1369129" cy="2616029"/>
            <a:chOff x="3688167" y="3417317"/>
            <a:chExt cx="1152686" cy="2202466"/>
          </a:xfrm>
        </p:grpSpPr>
        <p:sp>
          <p:nvSpPr>
            <p:cNvPr id="32" name="Rounded Rectangle 17">
              <a:extLst>
                <a:ext uri="{FF2B5EF4-FFF2-40B4-BE49-F238E27FC236}">
                  <a16:creationId xmlns:a16="http://schemas.microsoft.com/office/drawing/2014/main" id="{377E1AFA-9B4F-714D-B5B3-694BE3E7E418}"/>
                </a:ext>
              </a:extLst>
            </p:cNvPr>
            <p:cNvSpPr/>
            <p:nvPr/>
          </p:nvSpPr>
          <p:spPr>
            <a:xfrm>
              <a:off x="3688167" y="3417317"/>
              <a:ext cx="1152686" cy="2202466"/>
            </a:xfrm>
            <a:prstGeom prst="roundRect">
              <a:avLst>
                <a:gd name="adj" fmla="val 12305"/>
              </a:avLst>
            </a:prstGeom>
            <a:solidFill>
              <a:srgbClr val="26262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ectangle 33">
              <a:extLst>
                <a:ext uri="{FF2B5EF4-FFF2-40B4-BE49-F238E27FC236}">
                  <a16:creationId xmlns:a16="http://schemas.microsoft.com/office/drawing/2014/main" id="{25CB6C4A-5863-0B43-8488-9B37C9C0E302}"/>
                </a:ext>
              </a:extLst>
            </p:cNvPr>
            <p:cNvSpPr/>
            <p:nvPr/>
          </p:nvSpPr>
          <p:spPr>
            <a:xfrm>
              <a:off x="3749651" y="3637564"/>
              <a:ext cx="1035739" cy="1706911"/>
            </a:xfrm>
            <a:prstGeom prst="rect">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ed Rectangle 20">
              <a:extLst>
                <a:ext uri="{FF2B5EF4-FFF2-40B4-BE49-F238E27FC236}">
                  <a16:creationId xmlns:a16="http://schemas.microsoft.com/office/drawing/2014/main" id="{9B498511-9FA8-AC49-B506-70D820B7ECB3}"/>
                </a:ext>
              </a:extLst>
            </p:cNvPr>
            <p:cNvSpPr/>
            <p:nvPr/>
          </p:nvSpPr>
          <p:spPr>
            <a:xfrm>
              <a:off x="4106841" y="3505590"/>
              <a:ext cx="315337" cy="55062"/>
            </a:xfrm>
            <a:prstGeom prst="roundRect">
              <a:avLst>
                <a:gd name="adj" fmla="val 50000"/>
              </a:avLst>
            </a:prstGeom>
            <a:solidFill>
              <a:srgbClr val="ECECE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Oval 36">
              <a:extLst>
                <a:ext uri="{FF2B5EF4-FFF2-40B4-BE49-F238E27FC236}">
                  <a16:creationId xmlns:a16="http://schemas.microsoft.com/office/drawing/2014/main" id="{79641F5A-1C48-634C-921C-36641FE1F6D7}"/>
                </a:ext>
              </a:extLst>
            </p:cNvPr>
            <p:cNvSpPr/>
            <p:nvPr/>
          </p:nvSpPr>
          <p:spPr>
            <a:xfrm>
              <a:off x="4165418" y="5378702"/>
              <a:ext cx="190033" cy="192694"/>
            </a:xfrm>
            <a:prstGeom prst="ellipse">
              <a:avLst/>
            </a:prstGeom>
            <a:solidFill>
              <a:srgbClr val="ECECE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ectangle 37">
              <a:extLst>
                <a:ext uri="{FF2B5EF4-FFF2-40B4-BE49-F238E27FC236}">
                  <a16:creationId xmlns:a16="http://schemas.microsoft.com/office/drawing/2014/main" id="{9B7F37A7-204C-9D4D-8D87-23460B1AE1C1}"/>
                </a:ext>
              </a:extLst>
            </p:cNvPr>
            <p:cNvSpPr/>
            <p:nvPr/>
          </p:nvSpPr>
          <p:spPr>
            <a:xfrm>
              <a:off x="4219713" y="5433757"/>
              <a:ext cx="81443" cy="82583"/>
            </a:xfrm>
            <a:prstGeom prst="rect">
              <a:avLst/>
            </a:prstGeom>
            <a:noFill/>
            <a:ln w="12700">
              <a:solidFill>
                <a:srgbClr val="262626">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ectangle 58">
              <a:extLst>
                <a:ext uri="{FF2B5EF4-FFF2-40B4-BE49-F238E27FC236}">
                  <a16:creationId xmlns:a16="http://schemas.microsoft.com/office/drawing/2014/main" id="{65D4D5C9-BDC1-4D46-B1CC-E574622F079A}"/>
                </a:ext>
              </a:extLst>
            </p:cNvPr>
            <p:cNvSpPr/>
            <p:nvPr/>
          </p:nvSpPr>
          <p:spPr>
            <a:xfrm>
              <a:off x="3751673" y="3640769"/>
              <a:ext cx="1017329" cy="408218"/>
            </a:xfrm>
            <a:custGeom>
              <a:avLst/>
              <a:gdLst>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Lst>
              <a:ahLst/>
              <a:cxnLst>
                <a:cxn ang="0">
                  <a:pos x="connsiteX0" y="connsiteY0"/>
                </a:cxn>
                <a:cxn ang="0">
                  <a:pos x="connsiteX1" y="connsiteY1"/>
                </a:cxn>
                <a:cxn ang="0">
                  <a:pos x="connsiteX2" y="connsiteY2"/>
                </a:cxn>
                <a:cxn ang="0">
                  <a:pos x="connsiteX3" y="connsiteY3"/>
                </a:cxn>
              </a:cxnLst>
              <a:rect l="l" t="t" r="r" b="b"/>
              <a:pathLst>
                <a:path w="1349069" h="533856">
                  <a:moveTo>
                    <a:pt x="0" y="0"/>
                  </a:moveTo>
                  <a:lnTo>
                    <a:pt x="1349069" y="0"/>
                  </a:lnTo>
                  <a:cubicBezTo>
                    <a:pt x="899379" y="16027"/>
                    <a:pt x="182990" y="213029"/>
                    <a:pt x="0" y="533856"/>
                  </a:cubicBezTo>
                  <a:lnTo>
                    <a:pt x="0" y="0"/>
                  </a:lnTo>
                  <a:close/>
                </a:path>
              </a:pathLst>
            </a:custGeom>
            <a:solidFill>
              <a:schemeClr val="bg1">
                <a:alpha val="1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40" name="Group 39">
            <a:extLst>
              <a:ext uri="{FF2B5EF4-FFF2-40B4-BE49-F238E27FC236}">
                <a16:creationId xmlns:a16="http://schemas.microsoft.com/office/drawing/2014/main" id="{9325090B-F588-104A-A302-20FE9E2CA548}"/>
              </a:ext>
            </a:extLst>
          </p:cNvPr>
          <p:cNvGrpSpPr/>
          <p:nvPr/>
        </p:nvGrpSpPr>
        <p:grpSpPr>
          <a:xfrm>
            <a:off x="1054682" y="4573255"/>
            <a:ext cx="786996" cy="786996"/>
            <a:chOff x="3924417" y="4453570"/>
            <a:chExt cx="754422" cy="754422"/>
          </a:xfrm>
        </p:grpSpPr>
        <p:sp>
          <p:nvSpPr>
            <p:cNvPr id="41" name="Oval 40">
              <a:extLst>
                <a:ext uri="{FF2B5EF4-FFF2-40B4-BE49-F238E27FC236}">
                  <a16:creationId xmlns:a16="http://schemas.microsoft.com/office/drawing/2014/main" id="{0BFC393C-83C5-CA42-A9F3-FF27B7684B32}"/>
                </a:ext>
              </a:extLst>
            </p:cNvPr>
            <p:cNvSpPr/>
            <p:nvPr/>
          </p:nvSpPr>
          <p:spPr>
            <a:xfrm>
              <a:off x="4063248" y="4592401"/>
              <a:ext cx="476761" cy="476761"/>
            </a:xfrm>
            <a:prstGeom prst="ellipse">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Oval 41">
              <a:extLst>
                <a:ext uri="{FF2B5EF4-FFF2-40B4-BE49-F238E27FC236}">
                  <a16:creationId xmlns:a16="http://schemas.microsoft.com/office/drawing/2014/main" id="{877C3328-9115-1944-9769-0EB52BD9E414}"/>
                </a:ext>
              </a:extLst>
            </p:cNvPr>
            <p:cNvSpPr/>
            <p:nvPr/>
          </p:nvSpPr>
          <p:spPr>
            <a:xfrm>
              <a:off x="3924417" y="4453570"/>
              <a:ext cx="754422" cy="754422"/>
            </a:xfrm>
            <a:prstGeom prst="ellipse">
              <a:avLst/>
            </a:prstGeom>
            <a:noFill/>
            <a:ln w="130175">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44" name="Freeform: Shape 23">
            <a:extLst>
              <a:ext uri="{FF2B5EF4-FFF2-40B4-BE49-F238E27FC236}">
                <a16:creationId xmlns:a16="http://schemas.microsoft.com/office/drawing/2014/main" id="{C6E4D8B6-BED1-354F-8A7E-15A35A760E1E}"/>
              </a:ext>
            </a:extLst>
          </p:cNvPr>
          <p:cNvSpPr/>
          <p:nvPr/>
        </p:nvSpPr>
        <p:spPr>
          <a:xfrm>
            <a:off x="1352579" y="4500007"/>
            <a:ext cx="1318798" cy="2357993"/>
          </a:xfrm>
          <a:custGeom>
            <a:avLst/>
            <a:gdLst>
              <a:gd name="connsiteX0" fmla="*/ 1859688 w 3816220"/>
              <a:gd name="connsiteY0" fmla="*/ 0 h 6848669"/>
              <a:gd name="connsiteX1" fmla="*/ 2719037 w 3816220"/>
              <a:gd name="connsiteY1" fmla="*/ 937727 h 6848669"/>
              <a:gd name="connsiteX2" fmla="*/ 3404837 w 3816220"/>
              <a:gd name="connsiteY2" fmla="*/ 2455817 h 6848669"/>
              <a:gd name="connsiteX3" fmla="*/ 3397373 w 3816220"/>
              <a:gd name="connsiteY3" fmla="*/ 4784738 h 6848669"/>
              <a:gd name="connsiteX4" fmla="*/ 3818184 w 3816220"/>
              <a:gd name="connsiteY4" fmla="*/ 6857067 h 6848669"/>
              <a:gd name="connsiteX5" fmla="*/ 1609628 w 3816220"/>
              <a:gd name="connsiteY5" fmla="*/ 6857067 h 6848669"/>
              <a:gd name="connsiteX6" fmla="*/ 1469669 w 3816220"/>
              <a:gd name="connsiteY6" fmla="*/ 6241247 h 6848669"/>
              <a:gd name="connsiteX7" fmla="*/ 555269 w 3816220"/>
              <a:gd name="connsiteY7" fmla="*/ 4011230 h 6848669"/>
              <a:gd name="connsiteX8" fmla="*/ 316405 w 3816220"/>
              <a:gd name="connsiteY8" fmla="*/ 2427826 h 6848669"/>
              <a:gd name="connsiteX9" fmla="*/ 255756 w 3816220"/>
              <a:gd name="connsiteY9" fmla="*/ 1045029 h 6848669"/>
              <a:gd name="connsiteX10" fmla="*/ 1686139 w 3816220"/>
              <a:gd name="connsiteY10" fmla="*/ 2580848 h 6848669"/>
              <a:gd name="connsiteX11" fmla="*/ 1859688 w 3816220"/>
              <a:gd name="connsiteY11" fmla="*/ 0 h 6848669"/>
              <a:gd name="connsiteX0" fmla="*/ 1859688 w 3818183"/>
              <a:gd name="connsiteY0" fmla="*/ 0 h 6857067"/>
              <a:gd name="connsiteX1" fmla="*/ 2719037 w 3818183"/>
              <a:gd name="connsiteY1" fmla="*/ 937727 h 6857067"/>
              <a:gd name="connsiteX2" fmla="*/ 3404837 w 3818183"/>
              <a:gd name="connsiteY2" fmla="*/ 2455817 h 6857067"/>
              <a:gd name="connsiteX3" fmla="*/ 3397373 w 3818183"/>
              <a:gd name="connsiteY3" fmla="*/ 4784738 h 6857067"/>
              <a:gd name="connsiteX4" fmla="*/ 3818184 w 3818183"/>
              <a:gd name="connsiteY4" fmla="*/ 6857067 h 6857067"/>
              <a:gd name="connsiteX5" fmla="*/ 1609628 w 3818183"/>
              <a:gd name="connsiteY5" fmla="*/ 6857067 h 6857067"/>
              <a:gd name="connsiteX6" fmla="*/ 1469669 w 3818183"/>
              <a:gd name="connsiteY6" fmla="*/ 6241247 h 6857067"/>
              <a:gd name="connsiteX7" fmla="*/ 555269 w 3818183"/>
              <a:gd name="connsiteY7" fmla="*/ 4011230 h 6857067"/>
              <a:gd name="connsiteX8" fmla="*/ 316405 w 3818183"/>
              <a:gd name="connsiteY8" fmla="*/ 2427826 h 6857067"/>
              <a:gd name="connsiteX9" fmla="*/ 255756 w 3818183"/>
              <a:gd name="connsiteY9" fmla="*/ 1045029 h 6857067"/>
              <a:gd name="connsiteX10" fmla="*/ 1686139 w 3818183"/>
              <a:gd name="connsiteY10" fmla="*/ 2580848 h 6857067"/>
              <a:gd name="connsiteX11" fmla="*/ 1859688 w 3818183"/>
              <a:gd name="connsiteY11" fmla="*/ 0 h 6857067"/>
              <a:gd name="connsiteX0" fmla="*/ 1859688 w 3818183"/>
              <a:gd name="connsiteY0" fmla="*/ 0 h 6857067"/>
              <a:gd name="connsiteX1" fmla="*/ 2719037 w 3818183"/>
              <a:gd name="connsiteY1" fmla="*/ 937727 h 6857067"/>
              <a:gd name="connsiteX2" fmla="*/ 3404837 w 3818183"/>
              <a:gd name="connsiteY2" fmla="*/ 2455817 h 6857067"/>
              <a:gd name="connsiteX3" fmla="*/ 3397373 w 3818183"/>
              <a:gd name="connsiteY3" fmla="*/ 4784738 h 6857067"/>
              <a:gd name="connsiteX4" fmla="*/ 3818184 w 3818183"/>
              <a:gd name="connsiteY4" fmla="*/ 6857067 h 6857067"/>
              <a:gd name="connsiteX5" fmla="*/ 1609628 w 3818183"/>
              <a:gd name="connsiteY5" fmla="*/ 6857067 h 6857067"/>
              <a:gd name="connsiteX6" fmla="*/ 1469669 w 3818183"/>
              <a:gd name="connsiteY6" fmla="*/ 6241247 h 6857067"/>
              <a:gd name="connsiteX7" fmla="*/ 555270 w 3818183"/>
              <a:gd name="connsiteY7" fmla="*/ 4152778 h 6857067"/>
              <a:gd name="connsiteX8" fmla="*/ 316405 w 3818183"/>
              <a:gd name="connsiteY8" fmla="*/ 2427826 h 6857067"/>
              <a:gd name="connsiteX9" fmla="*/ 255756 w 3818183"/>
              <a:gd name="connsiteY9" fmla="*/ 1045029 h 6857067"/>
              <a:gd name="connsiteX10" fmla="*/ 1686139 w 3818183"/>
              <a:gd name="connsiteY10" fmla="*/ 2580848 h 6857067"/>
              <a:gd name="connsiteX11" fmla="*/ 1859688 w 3818183"/>
              <a:gd name="connsiteY11"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703035 w 3835079"/>
              <a:gd name="connsiteY10" fmla="*/ 2580848 h 6857067"/>
              <a:gd name="connsiteX11" fmla="*/ 1876584 w 3835079"/>
              <a:gd name="connsiteY11"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703035 w 3835079"/>
              <a:gd name="connsiteY10" fmla="*/ 2580848 h 6857067"/>
              <a:gd name="connsiteX11" fmla="*/ 1876584 w 3835079"/>
              <a:gd name="connsiteY11"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703035 w 3835079"/>
              <a:gd name="connsiteY10" fmla="*/ 2580848 h 6857067"/>
              <a:gd name="connsiteX11" fmla="*/ 1876584 w 3835079"/>
              <a:gd name="connsiteY11"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379877 w 3835079"/>
              <a:gd name="connsiteY10" fmla="*/ 1844225 h 6857067"/>
              <a:gd name="connsiteX11" fmla="*/ 1703035 w 3835079"/>
              <a:gd name="connsiteY11" fmla="*/ 2580848 h 6857067"/>
              <a:gd name="connsiteX12" fmla="*/ 1876584 w 3835079"/>
              <a:gd name="connsiteY12"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349547 w 3835079"/>
              <a:gd name="connsiteY10" fmla="*/ 1773450 h 6857067"/>
              <a:gd name="connsiteX11" fmla="*/ 1703035 w 3835079"/>
              <a:gd name="connsiteY11" fmla="*/ 2580848 h 6857067"/>
              <a:gd name="connsiteX12" fmla="*/ 1876584 w 3835079"/>
              <a:gd name="connsiteY12"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349547 w 3835079"/>
              <a:gd name="connsiteY10" fmla="*/ 1773450 h 6857067"/>
              <a:gd name="connsiteX11" fmla="*/ 1703035 w 3835079"/>
              <a:gd name="connsiteY11" fmla="*/ 2580848 h 6857067"/>
              <a:gd name="connsiteX12" fmla="*/ 1876584 w 3835079"/>
              <a:gd name="connsiteY12"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349547 w 3835079"/>
              <a:gd name="connsiteY10" fmla="*/ 1773450 h 6857067"/>
              <a:gd name="connsiteX11" fmla="*/ 1703035 w 3835079"/>
              <a:gd name="connsiteY11" fmla="*/ 2580848 h 6857067"/>
              <a:gd name="connsiteX12" fmla="*/ 1876584 w 3835079"/>
              <a:gd name="connsiteY12" fmla="*/ 0 h 685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35079" h="6857067">
                <a:moveTo>
                  <a:pt x="1876584" y="0"/>
                </a:moveTo>
                <a:cubicBezTo>
                  <a:pt x="2380437" y="78377"/>
                  <a:pt x="2558652" y="523447"/>
                  <a:pt x="2735933" y="937727"/>
                </a:cubicBezTo>
                <a:cubicBezTo>
                  <a:pt x="2956136" y="1453709"/>
                  <a:pt x="3344289" y="1891315"/>
                  <a:pt x="3421733" y="2455817"/>
                </a:cubicBezTo>
                <a:cubicBezTo>
                  <a:pt x="3527169" y="3221860"/>
                  <a:pt x="3383478" y="4014030"/>
                  <a:pt x="3414269" y="4784738"/>
                </a:cubicBezTo>
                <a:cubicBezTo>
                  <a:pt x="3443194" y="5498530"/>
                  <a:pt x="3721246" y="6157271"/>
                  <a:pt x="3835080" y="6857067"/>
                </a:cubicBezTo>
                <a:lnTo>
                  <a:pt x="1626524" y="6857067"/>
                </a:lnTo>
                <a:cubicBezTo>
                  <a:pt x="1579871" y="6623802"/>
                  <a:pt x="1662291" y="6691962"/>
                  <a:pt x="1486565" y="6241247"/>
                </a:cubicBezTo>
                <a:cubicBezTo>
                  <a:pt x="1310839" y="5790532"/>
                  <a:pt x="535776" y="4930019"/>
                  <a:pt x="572166" y="4152778"/>
                </a:cubicBezTo>
                <a:cubicBezTo>
                  <a:pt x="599224" y="3570548"/>
                  <a:pt x="661157" y="3044425"/>
                  <a:pt x="333301" y="2427826"/>
                </a:cubicBezTo>
                <a:cubicBezTo>
                  <a:pt x="160822" y="2079489"/>
                  <a:pt x="-287185" y="1240971"/>
                  <a:pt x="272652" y="1045029"/>
                </a:cubicBezTo>
                <a:cubicBezTo>
                  <a:pt x="811062" y="816322"/>
                  <a:pt x="1111150" y="1517480"/>
                  <a:pt x="1349547" y="1773450"/>
                </a:cubicBezTo>
                <a:cubicBezTo>
                  <a:pt x="1587944" y="2029420"/>
                  <a:pt x="1620251" y="2888219"/>
                  <a:pt x="1703035" y="2580848"/>
                </a:cubicBezTo>
                <a:cubicBezTo>
                  <a:pt x="2060397" y="1828800"/>
                  <a:pt x="1874718" y="807098"/>
                  <a:pt x="1876584" y="0"/>
                </a:cubicBezTo>
                <a:close/>
              </a:path>
            </a:pathLst>
          </a:custGeom>
          <a:solidFill>
            <a:schemeClr val="accent2">
              <a:lumMod val="20000"/>
              <a:lumOff val="80000"/>
            </a:schemeClr>
          </a:solidFill>
          <a:ln w="9315" cap="flat">
            <a:noFill/>
            <a:prstDash val="solid"/>
            <a:miter/>
          </a:ln>
        </p:spPr>
        <p:txBody>
          <a:bodyPr rtlCol="0" anchor="ctr"/>
          <a:lstStyle/>
          <a:p>
            <a:endParaRPr lang="en-US"/>
          </a:p>
        </p:txBody>
      </p:sp>
      <p:sp>
        <p:nvSpPr>
          <p:cNvPr id="45" name="Freeform: Shape 24">
            <a:extLst>
              <a:ext uri="{FF2B5EF4-FFF2-40B4-BE49-F238E27FC236}">
                <a16:creationId xmlns:a16="http://schemas.microsoft.com/office/drawing/2014/main" id="{F42F50EC-BF62-0C42-8512-5A1D8F55542D}"/>
              </a:ext>
            </a:extLst>
          </p:cNvPr>
          <p:cNvSpPr/>
          <p:nvPr/>
        </p:nvSpPr>
        <p:spPr>
          <a:xfrm>
            <a:off x="1442019" y="4834944"/>
            <a:ext cx="291066" cy="248221"/>
          </a:xfrm>
          <a:custGeom>
            <a:avLst/>
            <a:gdLst>
              <a:gd name="connsiteX0" fmla="*/ 201811 w 867746"/>
              <a:gd name="connsiteY0" fmla="*/ 15957 h 662473"/>
              <a:gd name="connsiteX1" fmla="*/ 876414 w 867746"/>
              <a:gd name="connsiteY1" fmla="*/ 373320 h 662473"/>
              <a:gd name="connsiteX2" fmla="*/ 105705 w 867746"/>
              <a:gd name="connsiteY2" fmla="*/ 664435 h 662473"/>
              <a:gd name="connsiteX3" fmla="*/ 201811 w 867746"/>
              <a:gd name="connsiteY3" fmla="*/ 15957 h 662473"/>
              <a:gd name="connsiteX0" fmla="*/ 288539 w 841815"/>
              <a:gd name="connsiteY0" fmla="*/ 17995 h 626033"/>
              <a:gd name="connsiteX1" fmla="*/ 841815 w 841815"/>
              <a:gd name="connsiteY1" fmla="*/ 334917 h 626033"/>
              <a:gd name="connsiteX2" fmla="*/ 71106 w 841815"/>
              <a:gd name="connsiteY2" fmla="*/ 626032 h 626033"/>
              <a:gd name="connsiteX3" fmla="*/ 288539 w 841815"/>
              <a:gd name="connsiteY3" fmla="*/ 17995 h 626033"/>
              <a:gd name="connsiteX0" fmla="*/ 288539 w 922701"/>
              <a:gd name="connsiteY0" fmla="*/ 17995 h 626033"/>
              <a:gd name="connsiteX1" fmla="*/ 922701 w 922701"/>
              <a:gd name="connsiteY1" fmla="*/ 334918 h 626033"/>
              <a:gd name="connsiteX2" fmla="*/ 71106 w 922701"/>
              <a:gd name="connsiteY2" fmla="*/ 626032 h 626033"/>
              <a:gd name="connsiteX3" fmla="*/ 288539 w 922701"/>
              <a:gd name="connsiteY3" fmla="*/ 17995 h 626033"/>
              <a:gd name="connsiteX0" fmla="*/ 329797 w 913407"/>
              <a:gd name="connsiteY0" fmla="*/ 14324 h 703246"/>
              <a:gd name="connsiteX1" fmla="*/ 913407 w 913407"/>
              <a:gd name="connsiteY1" fmla="*/ 412131 h 703246"/>
              <a:gd name="connsiteX2" fmla="*/ 61812 w 913407"/>
              <a:gd name="connsiteY2" fmla="*/ 703245 h 703246"/>
              <a:gd name="connsiteX3" fmla="*/ 329797 w 913407"/>
              <a:gd name="connsiteY3" fmla="*/ 14324 h 703246"/>
              <a:gd name="connsiteX0" fmla="*/ 201810 w 785420"/>
              <a:gd name="connsiteY0" fmla="*/ 14324 h 662804"/>
              <a:gd name="connsiteX1" fmla="*/ 785420 w 785420"/>
              <a:gd name="connsiteY1" fmla="*/ 412131 h 662804"/>
              <a:gd name="connsiteX2" fmla="*/ 105706 w 785420"/>
              <a:gd name="connsiteY2" fmla="*/ 662804 h 662804"/>
              <a:gd name="connsiteX3" fmla="*/ 201810 w 785420"/>
              <a:gd name="connsiteY3" fmla="*/ 14324 h 662804"/>
              <a:gd name="connsiteX0" fmla="*/ 167496 w 751106"/>
              <a:gd name="connsiteY0" fmla="*/ 14324 h 672912"/>
              <a:gd name="connsiteX1" fmla="*/ 751106 w 751106"/>
              <a:gd name="connsiteY1" fmla="*/ 412131 h 672912"/>
              <a:gd name="connsiteX2" fmla="*/ 132056 w 751106"/>
              <a:gd name="connsiteY2" fmla="*/ 672912 h 672912"/>
              <a:gd name="connsiteX3" fmla="*/ 167496 w 751106"/>
              <a:gd name="connsiteY3" fmla="*/ 14324 h 672912"/>
              <a:gd name="connsiteX0" fmla="*/ 132271 w 796768"/>
              <a:gd name="connsiteY0" fmla="*/ 12987 h 712016"/>
              <a:gd name="connsiteX1" fmla="*/ 796768 w 796768"/>
              <a:gd name="connsiteY1" fmla="*/ 451235 h 712016"/>
              <a:gd name="connsiteX2" fmla="*/ 177718 w 796768"/>
              <a:gd name="connsiteY2" fmla="*/ 712016 h 712016"/>
              <a:gd name="connsiteX3" fmla="*/ 132271 w 796768"/>
              <a:gd name="connsiteY3" fmla="*/ 12987 h 712016"/>
              <a:gd name="connsiteX0" fmla="*/ 152924 w 766868"/>
              <a:gd name="connsiteY0" fmla="*/ 12135 h 741494"/>
              <a:gd name="connsiteX1" fmla="*/ 766868 w 766868"/>
              <a:gd name="connsiteY1" fmla="*/ 480713 h 741494"/>
              <a:gd name="connsiteX2" fmla="*/ 147818 w 766868"/>
              <a:gd name="connsiteY2" fmla="*/ 741494 h 741494"/>
              <a:gd name="connsiteX3" fmla="*/ 152924 w 766868"/>
              <a:gd name="connsiteY3" fmla="*/ 12135 h 741494"/>
              <a:gd name="connsiteX0" fmla="*/ 172736 w 786680"/>
              <a:gd name="connsiteY0" fmla="*/ 12135 h 741494"/>
              <a:gd name="connsiteX1" fmla="*/ 786680 w 786680"/>
              <a:gd name="connsiteY1" fmla="*/ 480713 h 741494"/>
              <a:gd name="connsiteX2" fmla="*/ 127187 w 786680"/>
              <a:gd name="connsiteY2" fmla="*/ 741494 h 741494"/>
              <a:gd name="connsiteX3" fmla="*/ 172736 w 786680"/>
              <a:gd name="connsiteY3" fmla="*/ 12135 h 741494"/>
              <a:gd name="connsiteX0" fmla="*/ 148439 w 812936"/>
              <a:gd name="connsiteY0" fmla="*/ 12690 h 721827"/>
              <a:gd name="connsiteX1" fmla="*/ 812936 w 812936"/>
              <a:gd name="connsiteY1" fmla="*/ 461046 h 721827"/>
              <a:gd name="connsiteX2" fmla="*/ 153443 w 812936"/>
              <a:gd name="connsiteY2" fmla="*/ 721827 h 721827"/>
              <a:gd name="connsiteX3" fmla="*/ 148439 w 812936"/>
              <a:gd name="connsiteY3" fmla="*/ 12690 h 721827"/>
              <a:gd name="connsiteX0" fmla="*/ 181925 w 846422"/>
              <a:gd name="connsiteY0" fmla="*/ 12690 h 721827"/>
              <a:gd name="connsiteX1" fmla="*/ 846422 w 846422"/>
              <a:gd name="connsiteY1" fmla="*/ 461046 h 721827"/>
              <a:gd name="connsiteX2" fmla="*/ 186929 w 846422"/>
              <a:gd name="connsiteY2" fmla="*/ 721827 h 721827"/>
              <a:gd name="connsiteX3" fmla="*/ 181925 w 846422"/>
              <a:gd name="connsiteY3" fmla="*/ 12690 h 721827"/>
              <a:gd name="connsiteX0" fmla="*/ 181925 w 846422"/>
              <a:gd name="connsiteY0" fmla="*/ 12690 h 721827"/>
              <a:gd name="connsiteX1" fmla="*/ 846422 w 846422"/>
              <a:gd name="connsiteY1" fmla="*/ 461046 h 721827"/>
              <a:gd name="connsiteX2" fmla="*/ 186929 w 846422"/>
              <a:gd name="connsiteY2" fmla="*/ 721827 h 721827"/>
              <a:gd name="connsiteX3" fmla="*/ 181925 w 846422"/>
              <a:gd name="connsiteY3" fmla="*/ 12690 h 721827"/>
              <a:gd name="connsiteX0" fmla="*/ 181925 w 846422"/>
              <a:gd name="connsiteY0" fmla="*/ 12690 h 721827"/>
              <a:gd name="connsiteX1" fmla="*/ 846422 w 846422"/>
              <a:gd name="connsiteY1" fmla="*/ 461046 h 721827"/>
              <a:gd name="connsiteX2" fmla="*/ 186930 w 846422"/>
              <a:gd name="connsiteY2" fmla="*/ 721827 h 721827"/>
              <a:gd name="connsiteX3" fmla="*/ 181925 w 846422"/>
              <a:gd name="connsiteY3" fmla="*/ 12690 h 721827"/>
              <a:gd name="connsiteX0" fmla="*/ 181925 w 846422"/>
              <a:gd name="connsiteY0" fmla="*/ 12690 h 721827"/>
              <a:gd name="connsiteX1" fmla="*/ 846422 w 846422"/>
              <a:gd name="connsiteY1" fmla="*/ 461046 h 721827"/>
              <a:gd name="connsiteX2" fmla="*/ 186930 w 846422"/>
              <a:gd name="connsiteY2" fmla="*/ 721827 h 721827"/>
              <a:gd name="connsiteX3" fmla="*/ 181925 w 846422"/>
              <a:gd name="connsiteY3" fmla="*/ 12690 h 721827"/>
              <a:gd name="connsiteX0" fmla="*/ 181925 w 846422"/>
              <a:gd name="connsiteY0" fmla="*/ 12690 h 721827"/>
              <a:gd name="connsiteX1" fmla="*/ 846422 w 846422"/>
              <a:gd name="connsiteY1" fmla="*/ 461046 h 721827"/>
              <a:gd name="connsiteX2" fmla="*/ 186930 w 846422"/>
              <a:gd name="connsiteY2" fmla="*/ 721827 h 721827"/>
              <a:gd name="connsiteX3" fmla="*/ 181925 w 846422"/>
              <a:gd name="connsiteY3" fmla="*/ 12690 h 721827"/>
            </a:gdLst>
            <a:ahLst/>
            <a:cxnLst>
              <a:cxn ang="0">
                <a:pos x="connsiteX0" y="connsiteY0"/>
              </a:cxn>
              <a:cxn ang="0">
                <a:pos x="connsiteX1" y="connsiteY1"/>
              </a:cxn>
              <a:cxn ang="0">
                <a:pos x="connsiteX2" y="connsiteY2"/>
              </a:cxn>
              <a:cxn ang="0">
                <a:pos x="connsiteX3" y="connsiteY3"/>
              </a:cxn>
            </a:cxnLst>
            <a:rect l="l" t="t" r="r" b="b"/>
            <a:pathLst>
              <a:path w="846422" h="721827">
                <a:moveTo>
                  <a:pt x="181925" y="12690"/>
                </a:moveTo>
                <a:cubicBezTo>
                  <a:pt x="568699" y="-73151"/>
                  <a:pt x="767112" y="298693"/>
                  <a:pt x="846422" y="461046"/>
                </a:cubicBezTo>
                <a:cubicBezTo>
                  <a:pt x="676940" y="439722"/>
                  <a:pt x="430013" y="516522"/>
                  <a:pt x="186930" y="721827"/>
                </a:cubicBezTo>
                <a:cubicBezTo>
                  <a:pt x="18046" y="360732"/>
                  <a:pt x="-129423" y="90762"/>
                  <a:pt x="181925" y="12690"/>
                </a:cubicBezTo>
                <a:close/>
              </a:path>
            </a:pathLst>
          </a:custGeom>
          <a:solidFill>
            <a:schemeClr val="bg1"/>
          </a:solidFill>
          <a:ln w="9315" cap="flat">
            <a:noFill/>
            <a:prstDash val="solid"/>
            <a:miter/>
          </a:ln>
        </p:spPr>
        <p:txBody>
          <a:bodyPr rtlCol="0" anchor="ctr"/>
          <a:lstStyle/>
          <a:p>
            <a:endParaRPr lang="en-US"/>
          </a:p>
        </p:txBody>
      </p:sp>
    </p:spTree>
    <p:extLst>
      <p:ext uri="{BB962C8B-B14F-4D97-AF65-F5344CB8AC3E}">
        <p14:creationId xmlns:p14="http://schemas.microsoft.com/office/powerpoint/2010/main" val="3196934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8" y="316539"/>
            <a:ext cx="3187408"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rPr>
              <a:t>Use case</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4" name="Graphic 3" descr="Puppet with solid fill">
            <a:extLst>
              <a:ext uri="{FF2B5EF4-FFF2-40B4-BE49-F238E27FC236}">
                <a16:creationId xmlns:a16="http://schemas.microsoft.com/office/drawing/2014/main" id="{4501E70A-A5BF-854B-8EA6-B842FB9224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317" y="70945"/>
            <a:ext cx="1216228" cy="1216228"/>
          </a:xfrm>
          <a:prstGeom prst="rect">
            <a:avLst/>
          </a:prstGeom>
        </p:spPr>
      </p:pic>
      <p:sp>
        <p:nvSpPr>
          <p:cNvPr id="2" name="Rectangle 1">
            <a:extLst>
              <a:ext uri="{FF2B5EF4-FFF2-40B4-BE49-F238E27FC236}">
                <a16:creationId xmlns:a16="http://schemas.microsoft.com/office/drawing/2014/main" id="{130F275A-0871-C848-A810-348FE808CA2D}"/>
              </a:ext>
            </a:extLst>
          </p:cNvPr>
          <p:cNvSpPr/>
          <p:nvPr/>
        </p:nvSpPr>
        <p:spPr>
          <a:xfrm>
            <a:off x="202317" y="1741278"/>
            <a:ext cx="2121093" cy="369332"/>
          </a:xfrm>
          <a:prstGeom prst="rect">
            <a:avLst/>
          </a:prstGeom>
        </p:spPr>
        <p:txBody>
          <a:bodyPr wrap="none">
            <a:spAutoFit/>
          </a:bodyPr>
          <a:lstStyle/>
          <a:p>
            <a:r>
              <a:rPr lang="en-US" u="sng" dirty="0">
                <a:solidFill>
                  <a:schemeClr val="bg1"/>
                </a:solidFill>
                <a:latin typeface="Times New Roman" panose="02020603050405020304" pitchFamily="18" charset="0"/>
                <a:cs typeface="Times New Roman" panose="02020603050405020304" pitchFamily="18" charset="0"/>
              </a:rPr>
              <a:t>  Essential Use Case:</a:t>
            </a:r>
            <a:endParaRPr lang="en-TR" u="sng" dirty="0">
              <a:solidFill>
                <a:schemeClr val="bg1"/>
              </a:solidFill>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3124200" y="2622550"/>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10" name="Rectangle 9">
            <a:extLst>
              <a:ext uri="{FF2B5EF4-FFF2-40B4-BE49-F238E27FC236}">
                <a16:creationId xmlns:a16="http://schemas.microsoft.com/office/drawing/2014/main" id="{0168A506-BBBA-E344-B1A4-FC8B25412AB3}"/>
              </a:ext>
            </a:extLst>
          </p:cNvPr>
          <p:cNvSpPr/>
          <p:nvPr/>
        </p:nvSpPr>
        <p:spPr>
          <a:xfrm>
            <a:off x="6510276" y="1741278"/>
            <a:ext cx="2210862" cy="369332"/>
          </a:xfrm>
          <a:prstGeom prst="rect">
            <a:avLst/>
          </a:prstGeom>
        </p:spPr>
        <p:txBody>
          <a:bodyPr wrap="none">
            <a:spAutoFit/>
          </a:bodyPr>
          <a:lstStyle/>
          <a:p>
            <a:r>
              <a:rPr lang="en-US" b="1" u="sng" dirty="0">
                <a:solidFill>
                  <a:schemeClr val="bg1"/>
                </a:solidFill>
                <a:latin typeface="Arial" panose="020B0604020202020204" pitchFamily="34" charset="0"/>
              </a:rPr>
              <a:t>Use Case Diagram</a:t>
            </a:r>
            <a:endParaRPr lang="en-TR" dirty="0">
              <a:solidFill>
                <a:schemeClr val="bg1"/>
              </a:solidFill>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graphicFrame>
        <p:nvGraphicFramePr>
          <p:cNvPr id="13" name="Table 12">
            <a:extLst>
              <a:ext uri="{FF2B5EF4-FFF2-40B4-BE49-F238E27FC236}">
                <a16:creationId xmlns:a16="http://schemas.microsoft.com/office/drawing/2014/main" id="{51D6B8E4-B540-1F47-B133-974745D0F2D0}"/>
              </a:ext>
            </a:extLst>
          </p:cNvPr>
          <p:cNvGraphicFramePr>
            <a:graphicFrameLocks noGrp="1"/>
          </p:cNvGraphicFramePr>
          <p:nvPr>
            <p:extLst>
              <p:ext uri="{D42A27DB-BD31-4B8C-83A1-F6EECF244321}">
                <p14:modId xmlns:p14="http://schemas.microsoft.com/office/powerpoint/2010/main" val="4115142066"/>
              </p:ext>
            </p:extLst>
          </p:nvPr>
        </p:nvGraphicFramePr>
        <p:xfrm>
          <a:off x="293542" y="2278341"/>
          <a:ext cx="5629586" cy="4167121"/>
        </p:xfrm>
        <a:graphic>
          <a:graphicData uri="http://schemas.openxmlformats.org/drawingml/2006/table">
            <a:tbl>
              <a:tblPr>
                <a:tableStyleId>{ED083AE6-46FA-4A59-8FB0-9F97EB10719F}</a:tableStyleId>
              </a:tblPr>
              <a:tblGrid>
                <a:gridCol w="2814793">
                  <a:extLst>
                    <a:ext uri="{9D8B030D-6E8A-4147-A177-3AD203B41FA5}">
                      <a16:colId xmlns:a16="http://schemas.microsoft.com/office/drawing/2014/main" val="2091076019"/>
                    </a:ext>
                  </a:extLst>
                </a:gridCol>
                <a:gridCol w="2814793">
                  <a:extLst>
                    <a:ext uri="{9D8B030D-6E8A-4147-A177-3AD203B41FA5}">
                      <a16:colId xmlns:a16="http://schemas.microsoft.com/office/drawing/2014/main" val="2405610938"/>
                    </a:ext>
                  </a:extLst>
                </a:gridCol>
              </a:tblGrid>
              <a:tr h="359327">
                <a:tc>
                  <a:txBody>
                    <a:bodyPr/>
                    <a:lstStyle/>
                    <a:p>
                      <a:pPr algn="ctr" rtl="0" fontAlgn="t">
                        <a:spcBef>
                          <a:spcPts val="0"/>
                        </a:spcBef>
                        <a:spcAft>
                          <a:spcPts val="0"/>
                        </a:spcAft>
                      </a:pPr>
                      <a:r>
                        <a:rPr lang="en-US" sz="1400" b="1" u="none" strike="noStrike" dirty="0">
                          <a:solidFill>
                            <a:schemeClr val="bg1"/>
                          </a:solidFill>
                          <a:effectLst/>
                        </a:rPr>
                        <a:t>User Intention</a:t>
                      </a:r>
                      <a:endParaRPr lang="en-US" dirty="0">
                        <a:solidFill>
                          <a:schemeClr val="bg1"/>
                        </a:solidFill>
                        <a:effectLst/>
                      </a:endParaRPr>
                    </a:p>
                  </a:txBody>
                  <a:tcPr marL="63500" marR="63500" marT="63500" marB="63500"/>
                </a:tc>
                <a:tc>
                  <a:txBody>
                    <a:bodyPr/>
                    <a:lstStyle/>
                    <a:p>
                      <a:pPr algn="ctr" rtl="0" fontAlgn="t">
                        <a:spcBef>
                          <a:spcPts val="0"/>
                        </a:spcBef>
                        <a:spcAft>
                          <a:spcPts val="0"/>
                        </a:spcAft>
                      </a:pPr>
                      <a:r>
                        <a:rPr lang="en-US" sz="1400" b="1" u="none" strike="noStrike">
                          <a:solidFill>
                            <a:schemeClr val="bg1"/>
                          </a:solidFill>
                          <a:effectLst/>
                        </a:rPr>
                        <a:t>System Responsibility</a:t>
                      </a:r>
                      <a:endParaRPr lang="en-US">
                        <a:solidFill>
                          <a:schemeClr val="bg1"/>
                        </a:solidFill>
                        <a:effectLst/>
                      </a:endParaRPr>
                    </a:p>
                  </a:txBody>
                  <a:tcPr marL="63500" marR="63500" marT="63500" marB="63500"/>
                </a:tc>
                <a:extLst>
                  <a:ext uri="{0D108BD9-81ED-4DB2-BD59-A6C34878D82A}">
                    <a16:rowId xmlns:a16="http://schemas.microsoft.com/office/drawing/2014/main" val="2546009466"/>
                  </a:ext>
                </a:extLst>
              </a:tr>
              <a:tr h="761559">
                <a:tc>
                  <a:txBody>
                    <a:bodyPr/>
                    <a:lstStyle/>
                    <a:p>
                      <a:pPr rtl="0" fontAlgn="t">
                        <a:spcBef>
                          <a:spcPts val="0"/>
                        </a:spcBef>
                        <a:spcAft>
                          <a:spcPts val="0"/>
                        </a:spcAft>
                      </a:pPr>
                      <a:r>
                        <a:rPr lang="en-US" sz="1300" b="0" u="none" strike="noStrike">
                          <a:solidFill>
                            <a:schemeClr val="bg1"/>
                          </a:solidFill>
                          <a:effectLst/>
                        </a:rPr>
                        <a:t>Point the smart mobile phone camera to the targeted area</a:t>
                      </a:r>
                      <a:endParaRPr lang="en-US">
                        <a:solidFill>
                          <a:schemeClr val="bg1"/>
                        </a:solidFill>
                        <a:effectLst/>
                      </a:endParaRPr>
                    </a:p>
                  </a:txBody>
                  <a:tcPr marL="63500" marR="63500" marT="63500" marB="63500"/>
                </a:tc>
                <a:tc>
                  <a:txBody>
                    <a:bodyPr/>
                    <a:lstStyle/>
                    <a:p>
                      <a:pPr rtl="0" fontAlgn="t">
                        <a:spcBef>
                          <a:spcPts val="0"/>
                        </a:spcBef>
                        <a:spcAft>
                          <a:spcPts val="0"/>
                        </a:spcAft>
                      </a:pPr>
                      <a:r>
                        <a:rPr lang="en-US" sz="1300" b="0" u="none" strike="noStrike" dirty="0">
                          <a:solidFill>
                            <a:schemeClr val="bg1"/>
                          </a:solidFill>
                          <a:effectLst/>
                        </a:rPr>
                        <a:t>Use AR scanning to scan the area and use AI to suggest </a:t>
                      </a:r>
                      <a:r>
                        <a:rPr lang="en-US" sz="1300" b="0" u="none" strike="noStrike" dirty="0" err="1">
                          <a:solidFill>
                            <a:schemeClr val="bg1"/>
                          </a:solidFill>
                          <a:effectLst/>
                        </a:rPr>
                        <a:t>furnitures</a:t>
                      </a:r>
                      <a:r>
                        <a:rPr lang="en-US" sz="1300" b="0" u="none" strike="noStrike" dirty="0">
                          <a:solidFill>
                            <a:schemeClr val="bg1"/>
                          </a:solidFill>
                          <a:effectLst/>
                        </a:rPr>
                        <a:t> to scanned places.</a:t>
                      </a:r>
                      <a:endParaRPr lang="en-US" dirty="0">
                        <a:solidFill>
                          <a:schemeClr val="bg1"/>
                        </a:solidFill>
                        <a:effectLst/>
                      </a:endParaRPr>
                    </a:p>
                  </a:txBody>
                  <a:tcPr marL="63500" marR="63500" marT="63500" marB="63500"/>
                </a:tc>
                <a:extLst>
                  <a:ext uri="{0D108BD9-81ED-4DB2-BD59-A6C34878D82A}">
                    <a16:rowId xmlns:a16="http://schemas.microsoft.com/office/drawing/2014/main" val="1169993496"/>
                  </a:ext>
                </a:extLst>
              </a:tr>
              <a:tr h="552398">
                <a:tc>
                  <a:txBody>
                    <a:bodyPr/>
                    <a:lstStyle/>
                    <a:p>
                      <a:pPr rtl="0" fontAlgn="t">
                        <a:spcBef>
                          <a:spcPts val="0"/>
                        </a:spcBef>
                        <a:spcAft>
                          <a:spcPts val="0"/>
                        </a:spcAft>
                      </a:pPr>
                      <a:r>
                        <a:rPr lang="en-US" sz="1300" b="0" u="none" strike="noStrike">
                          <a:solidFill>
                            <a:schemeClr val="bg1"/>
                          </a:solidFill>
                          <a:effectLst/>
                        </a:rPr>
                        <a:t>Select furniture to add to the room/garden and arrange its place</a:t>
                      </a:r>
                      <a:endParaRPr lang="en-US">
                        <a:solidFill>
                          <a:schemeClr val="bg1"/>
                        </a:solidFill>
                        <a:effectLst/>
                      </a:endParaRPr>
                    </a:p>
                  </a:txBody>
                  <a:tcPr marL="63500" marR="63500" marT="63500" marB="63500"/>
                </a:tc>
                <a:tc>
                  <a:txBody>
                    <a:bodyPr/>
                    <a:lstStyle/>
                    <a:p>
                      <a:pPr rtl="0" fontAlgn="t">
                        <a:spcBef>
                          <a:spcPts val="0"/>
                        </a:spcBef>
                        <a:spcAft>
                          <a:spcPts val="0"/>
                        </a:spcAft>
                      </a:pPr>
                      <a:r>
                        <a:rPr lang="en-US" sz="1300" b="0" u="none" strike="noStrike" dirty="0">
                          <a:solidFill>
                            <a:schemeClr val="bg1"/>
                          </a:solidFill>
                          <a:effectLst/>
                        </a:rPr>
                        <a:t>Allow user to change places of items according to physics laws. </a:t>
                      </a:r>
                      <a:endParaRPr lang="en-US" dirty="0">
                        <a:solidFill>
                          <a:schemeClr val="bg1"/>
                        </a:solidFill>
                        <a:effectLst/>
                      </a:endParaRPr>
                    </a:p>
                  </a:txBody>
                  <a:tcPr marL="63500" marR="63500" marT="63500" marB="63500"/>
                </a:tc>
                <a:extLst>
                  <a:ext uri="{0D108BD9-81ED-4DB2-BD59-A6C34878D82A}">
                    <a16:rowId xmlns:a16="http://schemas.microsoft.com/office/drawing/2014/main" val="3842993386"/>
                  </a:ext>
                </a:extLst>
              </a:tr>
              <a:tr h="761559">
                <a:tc>
                  <a:txBody>
                    <a:bodyPr/>
                    <a:lstStyle/>
                    <a:p>
                      <a:pPr rtl="0" fontAlgn="t">
                        <a:spcBef>
                          <a:spcPts val="0"/>
                        </a:spcBef>
                        <a:spcAft>
                          <a:spcPts val="0"/>
                        </a:spcAft>
                      </a:pPr>
                      <a:r>
                        <a:rPr lang="en-US" sz="1300" b="0" u="none" strike="noStrike">
                          <a:solidFill>
                            <a:schemeClr val="bg1"/>
                          </a:solidFill>
                          <a:effectLst/>
                        </a:rPr>
                        <a:t>Change color of items in the room/garden</a:t>
                      </a:r>
                      <a:endParaRPr lang="en-US">
                        <a:solidFill>
                          <a:schemeClr val="bg1"/>
                        </a:solidFill>
                        <a:effectLst/>
                      </a:endParaRPr>
                    </a:p>
                  </a:txBody>
                  <a:tcPr marL="63500" marR="63500" marT="63500" marB="63500"/>
                </a:tc>
                <a:tc>
                  <a:txBody>
                    <a:bodyPr/>
                    <a:lstStyle/>
                    <a:p>
                      <a:pPr rtl="0" fontAlgn="t">
                        <a:spcBef>
                          <a:spcPts val="0"/>
                        </a:spcBef>
                        <a:spcAft>
                          <a:spcPts val="0"/>
                        </a:spcAft>
                      </a:pPr>
                      <a:r>
                        <a:rPr lang="en-US" sz="1300" b="0" u="none" strike="noStrike" dirty="0">
                          <a:solidFill>
                            <a:schemeClr val="bg1"/>
                          </a:solidFill>
                          <a:effectLst/>
                        </a:rPr>
                        <a:t>Allow user to change colors and suggest matching colors with the help of AI</a:t>
                      </a:r>
                      <a:endParaRPr lang="en-US" dirty="0">
                        <a:solidFill>
                          <a:schemeClr val="bg1"/>
                        </a:solidFill>
                        <a:effectLst/>
                      </a:endParaRPr>
                    </a:p>
                  </a:txBody>
                  <a:tcPr marL="63500" marR="63500" marT="63500" marB="63500"/>
                </a:tc>
                <a:extLst>
                  <a:ext uri="{0D108BD9-81ED-4DB2-BD59-A6C34878D82A}">
                    <a16:rowId xmlns:a16="http://schemas.microsoft.com/office/drawing/2014/main" val="3361314544"/>
                  </a:ext>
                </a:extLst>
              </a:tr>
              <a:tr h="552398">
                <a:tc>
                  <a:txBody>
                    <a:bodyPr/>
                    <a:lstStyle/>
                    <a:p>
                      <a:pPr rtl="0" fontAlgn="t">
                        <a:spcBef>
                          <a:spcPts val="0"/>
                        </a:spcBef>
                        <a:spcAft>
                          <a:spcPts val="0"/>
                        </a:spcAft>
                      </a:pPr>
                      <a:r>
                        <a:rPr lang="en-US" sz="1300" b="0" u="none" strike="noStrike">
                          <a:solidFill>
                            <a:schemeClr val="bg1"/>
                          </a:solidFill>
                          <a:effectLst/>
                        </a:rPr>
                        <a:t>Save the current view for possible future use</a:t>
                      </a:r>
                      <a:endParaRPr lang="en-US">
                        <a:solidFill>
                          <a:schemeClr val="bg1"/>
                        </a:solidFill>
                        <a:effectLst/>
                      </a:endParaRPr>
                    </a:p>
                  </a:txBody>
                  <a:tcPr marL="63500" marR="63500" marT="63500" marB="63500"/>
                </a:tc>
                <a:tc>
                  <a:txBody>
                    <a:bodyPr/>
                    <a:lstStyle/>
                    <a:p>
                      <a:pPr rtl="0" fontAlgn="t">
                        <a:spcBef>
                          <a:spcPts val="0"/>
                        </a:spcBef>
                        <a:spcAft>
                          <a:spcPts val="0"/>
                        </a:spcAft>
                      </a:pPr>
                      <a:r>
                        <a:rPr lang="en-US" sz="1300" b="0" u="none" strike="noStrike" dirty="0">
                          <a:solidFill>
                            <a:schemeClr val="bg1"/>
                          </a:solidFill>
                          <a:effectLst/>
                        </a:rPr>
                        <a:t>Save the data into a database and load them when needed</a:t>
                      </a:r>
                      <a:endParaRPr lang="en-US" dirty="0">
                        <a:solidFill>
                          <a:schemeClr val="bg1"/>
                        </a:solidFill>
                        <a:effectLst/>
                      </a:endParaRPr>
                    </a:p>
                  </a:txBody>
                  <a:tcPr marL="63500" marR="63500" marT="63500" marB="63500"/>
                </a:tc>
                <a:extLst>
                  <a:ext uri="{0D108BD9-81ED-4DB2-BD59-A6C34878D82A}">
                    <a16:rowId xmlns:a16="http://schemas.microsoft.com/office/drawing/2014/main" val="3926572529"/>
                  </a:ext>
                </a:extLst>
              </a:tr>
              <a:tr h="1179880">
                <a:tc>
                  <a:txBody>
                    <a:bodyPr/>
                    <a:lstStyle/>
                    <a:p>
                      <a:pPr rtl="0" fontAlgn="t">
                        <a:spcBef>
                          <a:spcPts val="0"/>
                        </a:spcBef>
                        <a:spcAft>
                          <a:spcPts val="0"/>
                        </a:spcAft>
                      </a:pPr>
                      <a:r>
                        <a:rPr lang="en-US" sz="1300" b="0" u="none" strike="noStrike">
                          <a:solidFill>
                            <a:schemeClr val="bg1"/>
                          </a:solidFill>
                          <a:effectLst/>
                        </a:rPr>
                        <a:t>Change the attributes of the items such as width, length, depth</a:t>
                      </a:r>
                      <a:endParaRPr lang="en-US">
                        <a:solidFill>
                          <a:schemeClr val="bg1"/>
                        </a:solidFill>
                        <a:effectLst/>
                      </a:endParaRPr>
                    </a:p>
                  </a:txBody>
                  <a:tcPr marL="63500" marR="63500" marT="63500" marB="63500"/>
                </a:tc>
                <a:tc>
                  <a:txBody>
                    <a:bodyPr/>
                    <a:lstStyle/>
                    <a:p>
                      <a:pPr rtl="0" fontAlgn="t">
                        <a:spcBef>
                          <a:spcPts val="0"/>
                        </a:spcBef>
                        <a:spcAft>
                          <a:spcPts val="0"/>
                        </a:spcAft>
                      </a:pPr>
                      <a:r>
                        <a:rPr lang="en-US" sz="1300" b="0" u="none" strike="noStrike" dirty="0">
                          <a:solidFill>
                            <a:schemeClr val="bg1"/>
                          </a:solidFill>
                          <a:effectLst/>
                        </a:rPr>
                        <a:t>Open a submenu for user to change the attributes</a:t>
                      </a:r>
                      <a:endParaRPr lang="en-US" dirty="0">
                        <a:solidFill>
                          <a:schemeClr val="bg1"/>
                        </a:solidFill>
                        <a:effectLst/>
                      </a:endParaRPr>
                    </a:p>
                    <a:p>
                      <a:pPr rtl="0" fontAlgn="t">
                        <a:spcBef>
                          <a:spcPts val="0"/>
                        </a:spcBef>
                        <a:spcAft>
                          <a:spcPts val="0"/>
                        </a:spcAft>
                      </a:pPr>
                      <a:r>
                        <a:rPr lang="en-US" sz="1300" b="0" u="none" strike="noStrike" dirty="0">
                          <a:solidFill>
                            <a:schemeClr val="bg1"/>
                          </a:solidFill>
                          <a:effectLst/>
                        </a:rPr>
                        <a:t>Disallow changing the attributes in case of collapsing of items in terms of collapsing</a:t>
                      </a:r>
                      <a:endParaRPr lang="en-US" dirty="0">
                        <a:solidFill>
                          <a:schemeClr val="bg1"/>
                        </a:solidFill>
                        <a:effectLst/>
                      </a:endParaRPr>
                    </a:p>
                  </a:txBody>
                  <a:tcPr marL="63500" marR="63500" marT="63500" marB="63500"/>
                </a:tc>
                <a:extLst>
                  <a:ext uri="{0D108BD9-81ED-4DB2-BD59-A6C34878D82A}">
                    <a16:rowId xmlns:a16="http://schemas.microsoft.com/office/drawing/2014/main" val="443616720"/>
                  </a:ext>
                </a:extLst>
              </a:tr>
            </a:tbl>
          </a:graphicData>
        </a:graphic>
      </p:graphicFrame>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5" name="Picture 4" descr="Diagram&#10;&#10;Description automatically generated">
            <a:extLst>
              <a:ext uri="{FF2B5EF4-FFF2-40B4-BE49-F238E27FC236}">
                <a16:creationId xmlns:a16="http://schemas.microsoft.com/office/drawing/2014/main" id="{65551A0D-067B-CF4B-BC32-7B57375E5939}"/>
              </a:ext>
            </a:extLst>
          </p:cNvPr>
          <p:cNvPicPr>
            <a:picLocks noChangeAspect="1"/>
          </p:cNvPicPr>
          <p:nvPr/>
        </p:nvPicPr>
        <p:blipFill>
          <a:blip r:embed="rId4"/>
          <a:stretch>
            <a:fillRect/>
          </a:stretch>
        </p:blipFill>
        <p:spPr>
          <a:xfrm>
            <a:off x="6510276" y="2095310"/>
            <a:ext cx="5261014" cy="4371369"/>
          </a:xfrm>
          <a:prstGeom prst="rect">
            <a:avLst/>
          </a:prstGeom>
        </p:spPr>
      </p:pic>
    </p:spTree>
    <p:extLst>
      <p:ext uri="{BB962C8B-B14F-4D97-AF65-F5344CB8AC3E}">
        <p14:creationId xmlns:p14="http://schemas.microsoft.com/office/powerpoint/2010/main" val="4056471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774277" y="305750"/>
            <a:ext cx="10776311" cy="1119653"/>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4000" dirty="0">
                <a:solidFill>
                  <a:prstClr val="white"/>
                </a:solidFill>
                <a:latin typeface="Times New Roman" panose="02020603050405020304" pitchFamily="18" charset="0"/>
                <a:cs typeface="Times New Roman" panose="02020603050405020304" pitchFamily="18" charset="0"/>
              </a:rPr>
              <a:t>User-Experience Criteria and Usability Criteria:</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3" name="Graphic 2" descr="Ui Ux with solid fill">
            <a:extLst>
              <a:ext uri="{FF2B5EF4-FFF2-40B4-BE49-F238E27FC236}">
                <a16:creationId xmlns:a16="http://schemas.microsoft.com/office/drawing/2014/main" id="{F1C31632-95C8-F74E-9466-E5CE3E8A98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976" y="112554"/>
            <a:ext cx="1210236" cy="1210236"/>
          </a:xfrm>
          <a:prstGeom prst="rect">
            <a:avLst/>
          </a:prstGeom>
        </p:spPr>
      </p:pic>
      <p:sp>
        <p:nvSpPr>
          <p:cNvPr id="49" name="Oval 1">
            <a:extLst>
              <a:ext uri="{FF2B5EF4-FFF2-40B4-BE49-F238E27FC236}">
                <a16:creationId xmlns:a16="http://schemas.microsoft.com/office/drawing/2014/main" id="{F6530CF4-DD66-FF42-A62A-C14758AC14F8}"/>
              </a:ext>
            </a:extLst>
          </p:cNvPr>
          <p:cNvSpPr/>
          <p:nvPr/>
        </p:nvSpPr>
        <p:spPr>
          <a:xfrm rot="20110090">
            <a:off x="6110042" y="4413646"/>
            <a:ext cx="1067821" cy="1076744"/>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1">
            <a:extLst>
              <a:ext uri="{FF2B5EF4-FFF2-40B4-BE49-F238E27FC236}">
                <a16:creationId xmlns:a16="http://schemas.microsoft.com/office/drawing/2014/main" id="{79E36BF6-A606-4E4F-96A0-F12377BFE6A5}"/>
              </a:ext>
            </a:extLst>
          </p:cNvPr>
          <p:cNvSpPr/>
          <p:nvPr/>
        </p:nvSpPr>
        <p:spPr>
          <a:xfrm rot="20629582">
            <a:off x="4984531" y="3789097"/>
            <a:ext cx="1317398" cy="132840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1">
            <a:extLst>
              <a:ext uri="{FF2B5EF4-FFF2-40B4-BE49-F238E27FC236}">
                <a16:creationId xmlns:a16="http://schemas.microsoft.com/office/drawing/2014/main" id="{42AECB7E-8E66-F54D-AC3F-430EBC173092}"/>
              </a:ext>
            </a:extLst>
          </p:cNvPr>
          <p:cNvSpPr/>
          <p:nvPr/>
        </p:nvSpPr>
        <p:spPr>
          <a:xfrm rot="20625983">
            <a:off x="5475255" y="2097932"/>
            <a:ext cx="1175566" cy="1185389"/>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Oval 1">
            <a:extLst>
              <a:ext uri="{FF2B5EF4-FFF2-40B4-BE49-F238E27FC236}">
                <a16:creationId xmlns:a16="http://schemas.microsoft.com/office/drawing/2014/main" id="{66AE383B-6900-7848-9C46-F82D678A818F}"/>
              </a:ext>
            </a:extLst>
          </p:cNvPr>
          <p:cNvSpPr/>
          <p:nvPr/>
        </p:nvSpPr>
        <p:spPr>
          <a:xfrm rot="20625983">
            <a:off x="6046179" y="3018584"/>
            <a:ext cx="1424850" cy="143675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9">
            <a:extLst>
              <a:ext uri="{FF2B5EF4-FFF2-40B4-BE49-F238E27FC236}">
                <a16:creationId xmlns:a16="http://schemas.microsoft.com/office/drawing/2014/main" id="{14D42148-90C7-B94B-8557-14A807B1C7B9}"/>
              </a:ext>
            </a:extLst>
          </p:cNvPr>
          <p:cNvSpPr/>
          <p:nvPr/>
        </p:nvSpPr>
        <p:spPr>
          <a:xfrm>
            <a:off x="6527181" y="4858287"/>
            <a:ext cx="241903" cy="2264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30">
            <a:extLst>
              <a:ext uri="{FF2B5EF4-FFF2-40B4-BE49-F238E27FC236}">
                <a16:creationId xmlns:a16="http://schemas.microsoft.com/office/drawing/2014/main" id="{2F1A9DBA-776D-C342-BD97-202C0B67D5B5}"/>
              </a:ext>
            </a:extLst>
          </p:cNvPr>
          <p:cNvSpPr/>
          <p:nvPr/>
        </p:nvSpPr>
        <p:spPr>
          <a:xfrm>
            <a:off x="5487723" y="4336391"/>
            <a:ext cx="267387" cy="266606"/>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6" name="Rectangle 9">
            <a:extLst>
              <a:ext uri="{FF2B5EF4-FFF2-40B4-BE49-F238E27FC236}">
                <a16:creationId xmlns:a16="http://schemas.microsoft.com/office/drawing/2014/main" id="{81CD28AE-B3DA-B04A-A508-84BEBDD1963A}"/>
              </a:ext>
            </a:extLst>
          </p:cNvPr>
          <p:cNvSpPr/>
          <p:nvPr/>
        </p:nvSpPr>
        <p:spPr>
          <a:xfrm>
            <a:off x="6558722" y="3537403"/>
            <a:ext cx="399765" cy="39911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60" name="Group 59">
            <a:extLst>
              <a:ext uri="{FF2B5EF4-FFF2-40B4-BE49-F238E27FC236}">
                <a16:creationId xmlns:a16="http://schemas.microsoft.com/office/drawing/2014/main" id="{D4399D51-A495-E14A-A80A-D244B246D2CC}"/>
              </a:ext>
            </a:extLst>
          </p:cNvPr>
          <p:cNvGrpSpPr/>
          <p:nvPr/>
        </p:nvGrpSpPr>
        <p:grpSpPr>
          <a:xfrm>
            <a:off x="155628" y="1713411"/>
            <a:ext cx="5377358" cy="5144587"/>
            <a:chOff x="6249339" y="1160573"/>
            <a:chExt cx="1194068" cy="1888479"/>
          </a:xfrm>
        </p:grpSpPr>
        <p:sp>
          <p:nvSpPr>
            <p:cNvPr id="61" name="TextBox 60">
              <a:extLst>
                <a:ext uri="{FF2B5EF4-FFF2-40B4-BE49-F238E27FC236}">
                  <a16:creationId xmlns:a16="http://schemas.microsoft.com/office/drawing/2014/main" id="{A6DF9BB1-20F9-A844-97FE-636AD599DF82}"/>
                </a:ext>
              </a:extLst>
            </p:cNvPr>
            <p:cNvSpPr txBox="1"/>
            <p:nvPr/>
          </p:nvSpPr>
          <p:spPr>
            <a:xfrm>
              <a:off x="6249339" y="1160573"/>
              <a:ext cx="623316" cy="112979"/>
            </a:xfrm>
            <a:prstGeom prst="rect">
              <a:avLst/>
            </a:prstGeom>
            <a:noFill/>
          </p:spPr>
          <p:txBody>
            <a:bodyPr wrap="square" rtlCol="0" anchor="ctr">
              <a:spAutoFit/>
            </a:bodyPr>
            <a:lstStyle/>
            <a:p>
              <a:r>
                <a:rPr lang="en-US" sz="1400" b="1" dirty="0">
                  <a:solidFill>
                    <a:schemeClr val="bg1"/>
                  </a:solidFill>
                  <a:latin typeface="Times New Roman" panose="02020603050405020304" pitchFamily="18" charset="0"/>
                  <a:cs typeface="Times New Roman" panose="02020603050405020304" pitchFamily="18" charset="0"/>
                </a:rPr>
                <a:t>Usability goals:</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116ED8AE-010B-7643-BCF3-28483D563FA0}"/>
                </a:ext>
              </a:extLst>
            </p:cNvPr>
            <p:cNvSpPr txBox="1"/>
            <p:nvPr/>
          </p:nvSpPr>
          <p:spPr>
            <a:xfrm>
              <a:off x="6249339" y="1252689"/>
              <a:ext cx="1194068" cy="1796363"/>
            </a:xfrm>
            <a:prstGeom prst="rect">
              <a:avLst/>
            </a:prstGeom>
            <a:noFill/>
          </p:spPr>
          <p:txBody>
            <a:bodyPr wrap="square" rtlCol="0" anchor="ctr">
              <a:spAutoFit/>
            </a:bodyPr>
            <a:lstStyle/>
            <a:p>
              <a:r>
                <a:rPr lang="en-US" sz="1200" b="1" dirty="0">
                  <a:solidFill>
                    <a:schemeClr val="bg1"/>
                  </a:solidFill>
                  <a:latin typeface="Times New Roman" panose="02020603050405020304" pitchFamily="18" charset="0"/>
                  <a:cs typeface="Times New Roman" panose="02020603050405020304" pitchFamily="18" charset="0"/>
                </a:rPr>
                <a:t>Effective</a:t>
              </a:r>
              <a:endParaRPr lang="en-US" sz="1200" b="0" dirty="0">
                <a:solidFill>
                  <a:schemeClr val="bg1"/>
                </a:solidFill>
                <a:effectLst/>
                <a:latin typeface="Times New Roman" panose="02020603050405020304" pitchFamily="18" charset="0"/>
                <a:cs typeface="Times New Roman" panose="02020603050405020304" pitchFamily="18" charset="0"/>
              </a:endParaRPr>
            </a:p>
            <a:p>
              <a:pPr fontAlgn="base"/>
              <a:r>
                <a:rPr lang="en-US" sz="1200" dirty="0">
                  <a:solidFill>
                    <a:schemeClr val="bg1"/>
                  </a:solidFill>
                  <a:latin typeface="Times New Roman" panose="02020603050405020304" pitchFamily="18" charset="0"/>
                  <a:cs typeface="Times New Roman" panose="02020603050405020304" pitchFamily="18" charset="0"/>
                </a:rPr>
                <a:t>- The app will be able to move more than 50.000 objects as a beginning.</a:t>
              </a:r>
            </a:p>
            <a:p>
              <a:pPr fontAlgn="base"/>
              <a:r>
                <a:rPr lang="en-US" sz="1200" dirty="0">
                  <a:solidFill>
                    <a:schemeClr val="bg1"/>
                  </a:solidFill>
                  <a:latin typeface="Times New Roman" panose="02020603050405020304" pitchFamily="18" charset="0"/>
                  <a:cs typeface="Times New Roman" panose="02020603050405020304" pitchFamily="18" charset="0"/>
                </a:rPr>
                <a:t>- The app will provide real dimensions for the objects to provide the best understanding for the users. </a:t>
              </a:r>
            </a:p>
            <a:p>
              <a:br>
                <a:rPr lang="en-US" sz="1200" b="0"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latin typeface="Times New Roman" panose="02020603050405020304" pitchFamily="18" charset="0"/>
                  <a:cs typeface="Times New Roman" panose="02020603050405020304" pitchFamily="18" charset="0"/>
                </a:rPr>
                <a:t>Efficient</a:t>
              </a:r>
              <a:endParaRPr lang="en-US" sz="1200" b="0" dirty="0">
                <a:solidFill>
                  <a:schemeClr val="bg1"/>
                </a:solidFill>
                <a:effectLst/>
                <a:latin typeface="Times New Roman" panose="02020603050405020304" pitchFamily="18" charset="0"/>
                <a:cs typeface="Times New Roman" panose="02020603050405020304" pitchFamily="18" charset="0"/>
              </a:endParaRPr>
            </a:p>
            <a:p>
              <a:pPr fontAlgn="base"/>
              <a:r>
                <a:rPr lang="en-US" sz="1200" dirty="0">
                  <a:solidFill>
                    <a:schemeClr val="bg1"/>
                  </a:solidFill>
                  <a:latin typeface="Times New Roman" panose="02020603050405020304" pitchFamily="18" charset="0"/>
                  <a:cs typeface="Times New Roman" panose="02020603050405020304" pitchFamily="18" charset="0"/>
                </a:rPr>
                <a:t>- Our AR ruler feature helps save much time by measuring the sizes and dimensions.</a:t>
              </a:r>
            </a:p>
            <a:p>
              <a:pPr fontAlgn="base"/>
              <a:r>
                <a:rPr lang="en-US" sz="1200" dirty="0">
                  <a:solidFill>
                    <a:schemeClr val="bg1"/>
                  </a:solidFill>
                  <a:latin typeface="Times New Roman" panose="02020603050405020304" pitchFamily="18" charset="0"/>
                  <a:cs typeface="Times New Roman" panose="02020603050405020304" pitchFamily="18" charset="0"/>
                </a:rPr>
                <a:t>- The app is capable of placing new objects such as walls, doors, and windows in a short time.</a:t>
              </a:r>
            </a:p>
            <a:p>
              <a:br>
                <a:rPr lang="en-US" sz="1200" b="0"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latin typeface="Times New Roman" panose="02020603050405020304" pitchFamily="18" charset="0"/>
                  <a:cs typeface="Times New Roman" panose="02020603050405020304" pitchFamily="18" charset="0"/>
                </a:rPr>
                <a:t>Engaging</a:t>
              </a:r>
              <a:endParaRPr lang="en-US" sz="1200" b="0" dirty="0">
                <a:solidFill>
                  <a:schemeClr val="bg1"/>
                </a:solidFill>
                <a:effectLst/>
                <a:latin typeface="Times New Roman" panose="02020603050405020304" pitchFamily="18" charset="0"/>
                <a:cs typeface="Times New Roman" panose="02020603050405020304" pitchFamily="18" charset="0"/>
              </a:endParaRPr>
            </a:p>
            <a:p>
              <a:pPr fontAlgn="base"/>
              <a:r>
                <a:rPr lang="en-US" sz="1200" dirty="0">
                  <a:solidFill>
                    <a:schemeClr val="bg1"/>
                  </a:solidFill>
                  <a:latin typeface="Times New Roman" panose="02020603050405020304" pitchFamily="18" charset="0"/>
                  <a:cs typeface="Times New Roman" panose="02020603050405020304" pitchFamily="18" charset="0"/>
                </a:rPr>
                <a:t>- The app recognizes the texturing of objects, and lighting of the room is considered. </a:t>
              </a:r>
            </a:p>
            <a:p>
              <a:pPr fontAlgn="base"/>
              <a:r>
                <a:rPr lang="en-US" sz="1200" dirty="0">
                  <a:solidFill>
                    <a:schemeClr val="bg1"/>
                  </a:solidFill>
                  <a:latin typeface="Times New Roman" panose="02020603050405020304" pitchFamily="18" charset="0"/>
                  <a:cs typeface="Times New Roman" panose="02020603050405020304" pitchFamily="18" charset="0"/>
                </a:rPr>
                <a:t>- Users can view the new added 3D objects from any angle. </a:t>
              </a:r>
            </a:p>
            <a:p>
              <a:br>
                <a:rPr lang="en-US" sz="1200" b="0"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latin typeface="Times New Roman" panose="02020603050405020304" pitchFamily="18" charset="0"/>
                  <a:cs typeface="Times New Roman" panose="02020603050405020304" pitchFamily="18" charset="0"/>
                </a:rPr>
                <a:t>Error Tolerant</a:t>
              </a:r>
              <a:endParaRPr lang="en-US" sz="1200" b="0" dirty="0">
                <a:solidFill>
                  <a:schemeClr val="bg1"/>
                </a:solidFill>
                <a:effectLst/>
                <a:latin typeface="Times New Roman" panose="02020603050405020304" pitchFamily="18" charset="0"/>
                <a:cs typeface="Times New Roman" panose="02020603050405020304" pitchFamily="18" charset="0"/>
              </a:endParaRPr>
            </a:p>
            <a:p>
              <a:pPr fontAlgn="base"/>
              <a:r>
                <a:rPr lang="en-US" sz="1200" dirty="0">
                  <a:solidFill>
                    <a:schemeClr val="bg1"/>
                  </a:solidFill>
                  <a:latin typeface="Times New Roman" panose="02020603050405020304" pitchFamily="18" charset="0"/>
                  <a:cs typeface="Times New Roman" panose="02020603050405020304" pitchFamily="18" charset="0"/>
                </a:rPr>
                <a:t>- The app ensures users are not exposed to the risk of making unnecessary and unsuitable purchases.</a:t>
              </a:r>
            </a:p>
            <a:p>
              <a:pPr fontAlgn="base"/>
              <a:r>
                <a:rPr lang="en-US" sz="1200" dirty="0">
                  <a:solidFill>
                    <a:schemeClr val="bg1"/>
                  </a:solidFill>
                  <a:latin typeface="Times New Roman" panose="02020603050405020304" pitchFamily="18" charset="0"/>
                  <a:cs typeface="Times New Roman" panose="02020603050405020304" pitchFamily="18" charset="0"/>
                </a:rPr>
                <a:t>- The app has the feature of saving all changes automatically in case any error occurs.</a:t>
              </a:r>
            </a:p>
            <a:p>
              <a:br>
                <a:rPr lang="en-US" sz="1200" b="0"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latin typeface="Times New Roman" panose="02020603050405020304" pitchFamily="18" charset="0"/>
                  <a:cs typeface="Times New Roman" panose="02020603050405020304" pitchFamily="18" charset="0"/>
                </a:rPr>
                <a:t>Easy to Learn</a:t>
              </a:r>
              <a:endParaRPr lang="en-US" sz="1200" b="0" dirty="0">
                <a:solidFill>
                  <a:schemeClr val="bg1"/>
                </a:solidFill>
                <a:effectLst/>
                <a:latin typeface="Times New Roman" panose="02020603050405020304" pitchFamily="18" charset="0"/>
                <a:cs typeface="Times New Roman" panose="02020603050405020304" pitchFamily="18" charset="0"/>
              </a:endParaRPr>
            </a:p>
            <a:p>
              <a:pPr fontAlgn="base"/>
              <a:r>
                <a:rPr lang="en-US" sz="1200" dirty="0">
                  <a:solidFill>
                    <a:schemeClr val="bg1"/>
                  </a:solidFill>
                  <a:latin typeface="Times New Roman" panose="02020603050405020304" pitchFamily="18" charset="0"/>
                  <a:cs typeface="Times New Roman" panose="02020603050405020304" pitchFamily="18" charset="0"/>
                </a:rPr>
                <a:t>- The app will scan the user's room with several colors and objects with the help of AR and AI.</a:t>
              </a:r>
            </a:p>
            <a:p>
              <a:pPr fontAlgn="base"/>
              <a:r>
                <a:rPr lang="en-US" sz="1200" dirty="0">
                  <a:solidFill>
                    <a:schemeClr val="bg1"/>
                  </a:solidFill>
                  <a:latin typeface="Times New Roman" panose="02020603050405020304" pitchFamily="18" charset="0"/>
                  <a:cs typeface="Times New Roman" panose="02020603050405020304" pitchFamily="18" charset="0"/>
                </a:rPr>
                <a:t>- The app is designed to be easy to use for at least 80% of new users.</a:t>
              </a:r>
            </a:p>
          </p:txBody>
        </p:sp>
      </p:grpSp>
      <p:grpSp>
        <p:nvGrpSpPr>
          <p:cNvPr id="63" name="Group 62">
            <a:extLst>
              <a:ext uri="{FF2B5EF4-FFF2-40B4-BE49-F238E27FC236}">
                <a16:creationId xmlns:a16="http://schemas.microsoft.com/office/drawing/2014/main" id="{C0A4F96A-BC67-EC40-B880-34CC9066E120}"/>
              </a:ext>
            </a:extLst>
          </p:cNvPr>
          <p:cNvGrpSpPr/>
          <p:nvPr/>
        </p:nvGrpSpPr>
        <p:grpSpPr>
          <a:xfrm>
            <a:off x="7787272" y="2203092"/>
            <a:ext cx="5029570" cy="4391917"/>
            <a:chOff x="6210999" y="1485153"/>
            <a:chExt cx="1712586" cy="1343478"/>
          </a:xfrm>
        </p:grpSpPr>
        <p:sp>
          <p:nvSpPr>
            <p:cNvPr id="64" name="TextBox 63">
              <a:extLst>
                <a:ext uri="{FF2B5EF4-FFF2-40B4-BE49-F238E27FC236}">
                  <a16:creationId xmlns:a16="http://schemas.microsoft.com/office/drawing/2014/main" id="{4E0B8892-358C-484B-A6AE-0F3AB9676C72}"/>
                </a:ext>
              </a:extLst>
            </p:cNvPr>
            <p:cNvSpPr txBox="1"/>
            <p:nvPr/>
          </p:nvSpPr>
          <p:spPr>
            <a:xfrm>
              <a:off x="6210999" y="1485153"/>
              <a:ext cx="1712586" cy="94148"/>
            </a:xfrm>
            <a:prstGeom prst="rect">
              <a:avLst/>
            </a:prstGeom>
            <a:noFill/>
          </p:spPr>
          <p:txBody>
            <a:bodyPr wrap="square" rtlCol="0" anchor="ctr">
              <a:spAutoFit/>
            </a:bodyPr>
            <a:lstStyle/>
            <a:p>
              <a:r>
                <a:rPr lang="en-US" altLang="ko-KR" sz="1400" b="1" dirty="0">
                  <a:solidFill>
                    <a:schemeClr val="bg1"/>
                  </a:solidFill>
                  <a:latin typeface="Times New Roman" panose="02020603050405020304" pitchFamily="18" charset="0"/>
                  <a:cs typeface="Times New Roman" panose="02020603050405020304" pitchFamily="18" charset="0"/>
                </a:rPr>
                <a:t>Usability experience goals:</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8B353930-667E-2944-B4FD-9983AE11A536}"/>
                </a:ext>
              </a:extLst>
            </p:cNvPr>
            <p:cNvSpPr txBox="1"/>
            <p:nvPr/>
          </p:nvSpPr>
          <p:spPr>
            <a:xfrm>
              <a:off x="6210999" y="1614119"/>
              <a:ext cx="1712586" cy="1214512"/>
            </a:xfrm>
            <a:prstGeom prst="rect">
              <a:avLst/>
            </a:prstGeom>
            <a:noFill/>
          </p:spPr>
          <p:txBody>
            <a:bodyPr wrap="square" rtlCol="0" anchor="ctr">
              <a:spAutoFit/>
            </a:bodyPr>
            <a:lstStyle/>
            <a:p>
              <a:pPr rtl="1"/>
              <a:r>
                <a:rPr lang="en-US" altLang="ko-KR" sz="1200" dirty="0">
                  <a:solidFill>
                    <a:schemeClr val="bg1"/>
                  </a:solidFill>
                  <a:latin typeface="Times New Roman" panose="02020603050405020304" pitchFamily="18" charset="0"/>
                  <a:cs typeface="Times New Roman" panose="02020603050405020304" pitchFamily="18" charset="0"/>
                </a:rPr>
                <a:t>Enjoyable</a:t>
              </a:r>
            </a:p>
            <a:p>
              <a:pPr rtl="1"/>
              <a:r>
                <a:rPr lang="en-US" altLang="ko-KR" sz="1200" dirty="0">
                  <a:solidFill>
                    <a:schemeClr val="bg1"/>
                  </a:solidFill>
                  <a:latin typeface="Times New Roman" panose="02020603050405020304" pitchFamily="18" charset="0"/>
                  <a:cs typeface="Times New Roman" panose="02020603050405020304" pitchFamily="18" charset="0"/>
                </a:rPr>
                <a:t>- The app has appropriate and effective sound effects and visuals.</a:t>
              </a:r>
            </a:p>
            <a:p>
              <a:pPr rtl="1"/>
              <a:br>
                <a:rPr lang="en-US" altLang="ko-KR" sz="1200" dirty="0">
                  <a:solidFill>
                    <a:schemeClr val="bg1"/>
                  </a:solidFill>
                  <a:latin typeface="Times New Roman" panose="02020603050405020304" pitchFamily="18" charset="0"/>
                  <a:cs typeface="Times New Roman" panose="02020603050405020304" pitchFamily="18" charset="0"/>
                </a:rPr>
              </a:br>
              <a:r>
                <a:rPr lang="en-US" altLang="ko-KR" sz="1200" dirty="0">
                  <a:solidFill>
                    <a:schemeClr val="bg1"/>
                  </a:solidFill>
                  <a:latin typeface="Times New Roman" panose="02020603050405020304" pitchFamily="18" charset="0"/>
                  <a:cs typeface="Times New Roman" panose="02020603050405020304" pitchFamily="18" charset="0"/>
                </a:rPr>
                <a:t>Portable</a:t>
              </a:r>
            </a:p>
            <a:p>
              <a:pPr rtl="1"/>
              <a:r>
                <a:rPr lang="en-US" altLang="ko-KR" sz="1200" dirty="0">
                  <a:solidFill>
                    <a:schemeClr val="bg1"/>
                  </a:solidFill>
                  <a:latin typeface="Times New Roman" panose="02020603050405020304" pitchFamily="18" charset="0"/>
                  <a:cs typeface="Times New Roman" panose="02020603050405020304" pitchFamily="18" charset="0"/>
                </a:rPr>
                <a:t>- Easy to carry around.</a:t>
              </a:r>
            </a:p>
            <a:p>
              <a:pPr rtl="1"/>
              <a:br>
                <a:rPr lang="en-US" altLang="ko-KR" sz="1200" dirty="0">
                  <a:solidFill>
                    <a:schemeClr val="bg1"/>
                  </a:solidFill>
                  <a:latin typeface="Times New Roman" panose="02020603050405020304" pitchFamily="18" charset="0"/>
                  <a:cs typeface="Times New Roman" panose="02020603050405020304" pitchFamily="18" charset="0"/>
                </a:rPr>
              </a:br>
              <a:r>
                <a:rPr lang="en-US" altLang="ko-KR" sz="1200" dirty="0">
                  <a:solidFill>
                    <a:schemeClr val="bg1"/>
                  </a:solidFill>
                  <a:latin typeface="Times New Roman" panose="02020603050405020304" pitchFamily="18" charset="0"/>
                  <a:cs typeface="Times New Roman" panose="02020603050405020304" pitchFamily="18" charset="0"/>
                </a:rPr>
                <a:t>Consistent</a:t>
              </a:r>
            </a:p>
            <a:p>
              <a:pPr rtl="1"/>
              <a:r>
                <a:rPr lang="en-US" altLang="ko-KR" sz="1200" dirty="0">
                  <a:solidFill>
                    <a:schemeClr val="bg1"/>
                  </a:solidFill>
                  <a:latin typeface="Times New Roman" panose="02020603050405020304" pitchFamily="18" charset="0"/>
                  <a:cs typeface="Times New Roman" panose="02020603050405020304" pitchFamily="18" charset="0"/>
                </a:rPr>
                <a:t>- The app has a predictable pattern that is easy to use and navigate.</a:t>
              </a:r>
            </a:p>
            <a:p>
              <a:pPr rtl="1"/>
              <a:br>
                <a:rPr lang="en-US" altLang="ko-KR" sz="1200" dirty="0">
                  <a:solidFill>
                    <a:schemeClr val="bg1"/>
                  </a:solidFill>
                  <a:latin typeface="Times New Roman" panose="02020603050405020304" pitchFamily="18" charset="0"/>
                  <a:cs typeface="Times New Roman" panose="02020603050405020304" pitchFamily="18" charset="0"/>
                </a:rPr>
              </a:br>
              <a:r>
                <a:rPr lang="en-US" altLang="ko-KR" sz="1200" dirty="0">
                  <a:solidFill>
                    <a:schemeClr val="bg1"/>
                  </a:solidFill>
                  <a:latin typeface="Times New Roman" panose="02020603050405020304" pitchFamily="18" charset="0"/>
                  <a:cs typeface="Times New Roman" panose="02020603050405020304" pitchFamily="18" charset="0"/>
                </a:rPr>
                <a:t>Helpful</a:t>
              </a:r>
            </a:p>
            <a:p>
              <a:pPr rtl="1"/>
              <a:r>
                <a:rPr lang="en-US" altLang="ko-KR" sz="1200" dirty="0">
                  <a:solidFill>
                    <a:schemeClr val="bg1"/>
                  </a:solidFill>
                  <a:latin typeface="Times New Roman" panose="02020603050405020304" pitchFamily="18" charset="0"/>
                  <a:cs typeface="Times New Roman" panose="02020603050405020304" pitchFamily="18" charset="0"/>
                </a:rPr>
                <a:t>- Saves much time and effort.</a:t>
              </a:r>
            </a:p>
            <a:p>
              <a:pPr rtl="1"/>
              <a:endParaRPr lang="en-US" altLang="ko-KR" sz="1200" dirty="0">
                <a:solidFill>
                  <a:schemeClr val="bg1"/>
                </a:solidFill>
                <a:latin typeface="Times New Roman" panose="02020603050405020304" pitchFamily="18" charset="0"/>
                <a:cs typeface="Times New Roman" panose="02020603050405020304" pitchFamily="18" charset="0"/>
              </a:endParaRPr>
            </a:p>
            <a:p>
              <a:pPr rtl="1"/>
              <a:r>
                <a:rPr lang="en-US" altLang="ko-KR" sz="1200" dirty="0">
                  <a:solidFill>
                    <a:schemeClr val="bg1"/>
                  </a:solidFill>
                  <a:latin typeface="Times New Roman" panose="02020603050405020304" pitchFamily="18" charset="0"/>
                  <a:cs typeface="Times New Roman" panose="02020603050405020304" pitchFamily="18" charset="0"/>
                </a:rPr>
                <a:t>Satisfying</a:t>
              </a:r>
            </a:p>
            <a:p>
              <a:pPr rtl="1"/>
              <a:r>
                <a:rPr lang="en-US" altLang="ko-KR" sz="1200" dirty="0">
                  <a:solidFill>
                    <a:schemeClr val="bg1"/>
                  </a:solidFill>
                  <a:latin typeface="Times New Roman" panose="02020603050405020304" pitchFamily="18" charset="0"/>
                  <a:cs typeface="Times New Roman" panose="02020603050405020304" pitchFamily="18" charset="0"/>
                </a:rPr>
                <a:t>- Users can achieve their goal.</a:t>
              </a:r>
            </a:p>
            <a:p>
              <a:pPr rtl="1"/>
              <a:endParaRPr lang="en-US" altLang="ko-KR" sz="1200" dirty="0">
                <a:solidFill>
                  <a:schemeClr val="bg1"/>
                </a:solidFill>
                <a:latin typeface="Times New Roman" panose="02020603050405020304" pitchFamily="18" charset="0"/>
                <a:cs typeface="Times New Roman" panose="02020603050405020304" pitchFamily="18" charset="0"/>
              </a:endParaRPr>
            </a:p>
            <a:p>
              <a:pPr rtl="1"/>
              <a:r>
                <a:rPr lang="en-US" altLang="ko-KR" sz="1200" dirty="0">
                  <a:solidFill>
                    <a:schemeClr val="bg1"/>
                  </a:solidFill>
                  <a:latin typeface="Times New Roman" panose="02020603050405020304" pitchFamily="18" charset="0"/>
                  <a:cs typeface="Times New Roman" panose="02020603050405020304" pitchFamily="18" charset="0"/>
                </a:rPr>
                <a:t>Clear language</a:t>
              </a:r>
            </a:p>
            <a:p>
              <a:pPr rtl="1"/>
              <a:r>
                <a:rPr lang="en-US" altLang="ko-KR" sz="1200" dirty="0">
                  <a:solidFill>
                    <a:schemeClr val="bg1"/>
                  </a:solidFill>
                  <a:latin typeface="Times New Roman" panose="02020603050405020304" pitchFamily="18" charset="0"/>
                  <a:cs typeface="Times New Roman" panose="02020603050405020304" pitchFamily="18" charset="0"/>
                </a:rPr>
                <a:t>- The used language is simple, clear and precise.  </a:t>
              </a:r>
            </a:p>
            <a:p>
              <a:pPr rtl="1"/>
              <a:br>
                <a:rPr lang="en-US" altLang="ko-KR" sz="1200" dirty="0">
                  <a:solidFill>
                    <a:schemeClr val="bg1"/>
                  </a:solidFill>
                  <a:latin typeface="Times New Roman" panose="02020603050405020304" pitchFamily="18" charset="0"/>
                  <a:cs typeface="Times New Roman" panose="02020603050405020304" pitchFamily="18" charset="0"/>
                </a:rPr>
              </a:br>
              <a:r>
                <a:rPr lang="en-US" altLang="ko-KR" sz="1200" dirty="0">
                  <a:solidFill>
                    <a:schemeClr val="bg1"/>
                  </a:solidFill>
                  <a:latin typeface="Times New Roman" panose="02020603050405020304" pitchFamily="18" charset="0"/>
                  <a:cs typeface="Times New Roman" panose="02020603050405020304" pitchFamily="18" charset="0"/>
                </a:rPr>
                <a:t>Informative feedback</a:t>
              </a:r>
            </a:p>
            <a:p>
              <a:pPr rtl="1"/>
              <a:r>
                <a:rPr lang="en-US" altLang="ko-KR" sz="1200" dirty="0">
                  <a:solidFill>
                    <a:schemeClr val="bg1"/>
                  </a:solidFill>
                  <a:latin typeface="Times New Roman" panose="02020603050405020304" pitchFamily="18" charset="0"/>
                  <a:cs typeface="Times New Roman" panose="02020603050405020304" pitchFamily="18" charset="0"/>
                </a:rPr>
                <a:t>reliable and informative feedback are provided to users on time.</a:t>
              </a:r>
            </a:p>
            <a:p>
              <a:pPr marL="0" defTabSz="914400" rtl="1" eaLnBrk="1" latinLnBrk="0" hangingPunct="1"/>
              <a:endParaRPr lang="ko-KR" altLang="en-US" sz="1200" dirty="0">
                <a:solidFill>
                  <a:schemeClr val="bg1"/>
                </a:solidFill>
                <a:latin typeface="Times New Roman" panose="02020603050405020304" pitchFamily="18" charset="0"/>
                <a:cs typeface="Times New Roman" panose="02020603050405020304" pitchFamily="18" charset="0"/>
              </a:endParaRPr>
            </a:p>
          </p:txBody>
        </p:sp>
      </p:grpSp>
      <p:cxnSp>
        <p:nvCxnSpPr>
          <p:cNvPr id="69" name="Elbow Connector 10">
            <a:extLst>
              <a:ext uri="{FF2B5EF4-FFF2-40B4-BE49-F238E27FC236}">
                <a16:creationId xmlns:a16="http://schemas.microsoft.com/office/drawing/2014/main" id="{7808928D-CA4A-8541-993B-E1E65E47991C}"/>
              </a:ext>
            </a:extLst>
          </p:cNvPr>
          <p:cNvCxnSpPr>
            <a:cxnSpLocks/>
            <a:endCxn id="64" idx="1"/>
          </p:cNvCxnSpPr>
          <p:nvPr/>
        </p:nvCxnSpPr>
        <p:spPr>
          <a:xfrm flipV="1">
            <a:off x="6965871" y="2356980"/>
            <a:ext cx="821401" cy="775984"/>
          </a:xfrm>
          <a:prstGeom prst="bentConnector3">
            <a:avLst>
              <a:gd name="adj1" fmla="val 5000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Elbow Connector 10">
            <a:extLst>
              <a:ext uri="{FF2B5EF4-FFF2-40B4-BE49-F238E27FC236}">
                <a16:creationId xmlns:a16="http://schemas.microsoft.com/office/drawing/2014/main" id="{475BAF7B-5DDA-EA43-BAE0-E4F8A108D022}"/>
              </a:ext>
            </a:extLst>
          </p:cNvPr>
          <p:cNvCxnSpPr>
            <a:cxnSpLocks/>
          </p:cNvCxnSpPr>
          <p:nvPr/>
        </p:nvCxnSpPr>
        <p:spPr>
          <a:xfrm>
            <a:off x="1774277" y="1929250"/>
            <a:ext cx="3758709" cy="1027310"/>
          </a:xfrm>
          <a:prstGeom prst="bentConnector3">
            <a:avLst>
              <a:gd name="adj1" fmla="val 81626"/>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73" name="Graphic 72" descr="Funny face outline with solid fill">
            <a:extLst>
              <a:ext uri="{FF2B5EF4-FFF2-40B4-BE49-F238E27FC236}">
                <a16:creationId xmlns:a16="http://schemas.microsoft.com/office/drawing/2014/main" id="{4AD7AA08-C636-A140-97F1-CCD0AD302E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7989" y="2392971"/>
            <a:ext cx="590097" cy="590097"/>
          </a:xfrm>
          <a:prstGeom prst="rect">
            <a:avLst/>
          </a:prstGeom>
        </p:spPr>
      </p:pic>
    </p:spTree>
    <p:extLst>
      <p:ext uri="{BB962C8B-B14F-4D97-AF65-F5344CB8AC3E}">
        <p14:creationId xmlns:p14="http://schemas.microsoft.com/office/powerpoint/2010/main" val="2118473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84630" y="112552"/>
            <a:ext cx="10776311" cy="1119653"/>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lvl="0" indent="0">
              <a:buNone/>
            </a:pPr>
            <a:r>
              <a:rPr lang="en-US" altLang="ko-KR" sz="4000" dirty="0">
                <a:solidFill>
                  <a:prstClr val="white"/>
                </a:solidFill>
                <a:latin typeface="Times New Roman" panose="02020603050405020304" pitchFamily="18" charset="0"/>
                <a:cs typeface="Times New Roman" panose="02020603050405020304" pitchFamily="18" charset="0"/>
              </a:rPr>
              <a:t>User profile and User needs</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4" name="Graphic 3" descr="Presentation with org chart with solid fill">
            <a:extLst>
              <a:ext uri="{FF2B5EF4-FFF2-40B4-BE49-F238E27FC236}">
                <a16:creationId xmlns:a16="http://schemas.microsoft.com/office/drawing/2014/main" id="{9D38B337-B816-8444-9521-C06D426ACF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224" y="38677"/>
            <a:ext cx="1255058" cy="1255058"/>
          </a:xfrm>
          <a:prstGeom prst="rect">
            <a:avLst/>
          </a:prstGeom>
        </p:spPr>
      </p:pic>
      <p:sp>
        <p:nvSpPr>
          <p:cNvPr id="10" name="Block Arc 9">
            <a:extLst>
              <a:ext uri="{FF2B5EF4-FFF2-40B4-BE49-F238E27FC236}">
                <a16:creationId xmlns:a16="http://schemas.microsoft.com/office/drawing/2014/main" id="{9DF76D0E-BE33-E844-89D0-0BC51B2D43A7}"/>
              </a:ext>
            </a:extLst>
          </p:cNvPr>
          <p:cNvSpPr/>
          <p:nvPr/>
        </p:nvSpPr>
        <p:spPr>
          <a:xfrm rot="5400000">
            <a:off x="4004216" y="2116045"/>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Block Arc 10">
            <a:extLst>
              <a:ext uri="{FF2B5EF4-FFF2-40B4-BE49-F238E27FC236}">
                <a16:creationId xmlns:a16="http://schemas.microsoft.com/office/drawing/2014/main" id="{49A1ECF6-8547-FE49-85B2-114F02BF298D}"/>
              </a:ext>
            </a:extLst>
          </p:cNvPr>
          <p:cNvSpPr/>
          <p:nvPr/>
        </p:nvSpPr>
        <p:spPr>
          <a:xfrm rot="16200000">
            <a:off x="4004216" y="2116045"/>
            <a:ext cx="3892275" cy="389227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12" name="Group 11">
            <a:extLst>
              <a:ext uri="{FF2B5EF4-FFF2-40B4-BE49-F238E27FC236}">
                <a16:creationId xmlns:a16="http://schemas.microsoft.com/office/drawing/2014/main" id="{05BBEE8A-4C41-8048-B2FE-003566A4566A}"/>
              </a:ext>
            </a:extLst>
          </p:cNvPr>
          <p:cNvGrpSpPr/>
          <p:nvPr/>
        </p:nvGrpSpPr>
        <p:grpSpPr>
          <a:xfrm>
            <a:off x="8058461" y="1686652"/>
            <a:ext cx="3723820" cy="4285714"/>
            <a:chOff x="2546018" y="4073018"/>
            <a:chExt cx="1409626" cy="3049985"/>
          </a:xfrm>
        </p:grpSpPr>
        <p:sp>
          <p:nvSpPr>
            <p:cNvPr id="13" name="TextBox 12">
              <a:extLst>
                <a:ext uri="{FF2B5EF4-FFF2-40B4-BE49-F238E27FC236}">
                  <a16:creationId xmlns:a16="http://schemas.microsoft.com/office/drawing/2014/main" id="{F6A26E4B-690A-4C45-9BD8-7DE7B2C7CE6A}"/>
                </a:ext>
              </a:extLst>
            </p:cNvPr>
            <p:cNvSpPr txBox="1"/>
            <p:nvPr/>
          </p:nvSpPr>
          <p:spPr>
            <a:xfrm>
              <a:off x="2551706" y="4560314"/>
              <a:ext cx="1403938" cy="2562689"/>
            </a:xfrm>
            <a:prstGeom prst="rect">
              <a:avLst/>
            </a:prstGeom>
            <a:noFill/>
          </p:spPr>
          <p:txBody>
            <a:bodyPr wrap="square" rtlCol="0">
              <a:spAutoFit/>
            </a:bodyPr>
            <a:lstStyle/>
            <a:p>
              <a:pPr marL="342900" indent="-342900">
                <a:buFontTx/>
                <a:buChar char="-"/>
              </a:pPr>
              <a:r>
                <a:rPr lang="en-US" altLang="ko-KR" sz="2400" dirty="0">
                  <a:solidFill>
                    <a:schemeClr val="bg1"/>
                  </a:solidFill>
                  <a:latin typeface="Times New Roman" panose="02020603050405020304" pitchFamily="18" charset="0"/>
                  <a:cs typeface="Times New Roman" panose="02020603050405020304" pitchFamily="18" charset="0"/>
                </a:rPr>
                <a:t>Employed people </a:t>
              </a:r>
            </a:p>
            <a:p>
              <a:pPr marL="342900" indent="-342900">
                <a:buFontTx/>
                <a:buChar char="-"/>
              </a:pPr>
              <a:r>
                <a:rPr lang="en-US" altLang="ko-KR" sz="2400" dirty="0">
                  <a:solidFill>
                    <a:schemeClr val="bg1"/>
                  </a:solidFill>
                  <a:latin typeface="Times New Roman" panose="02020603050405020304" pitchFamily="18" charset="0"/>
                  <a:cs typeface="Times New Roman" panose="02020603050405020304" pitchFamily="18" charset="0"/>
                </a:rPr>
                <a:t>Retired people </a:t>
              </a:r>
              <a:endParaRPr lang="ar-SA" altLang="ko-KR" sz="2400" dirty="0">
                <a:solidFill>
                  <a:schemeClr val="bg1"/>
                </a:solidFill>
                <a:latin typeface="Times New Roman" panose="02020603050405020304" pitchFamily="18" charset="0"/>
                <a:cs typeface="Times New Roman" panose="02020603050405020304" pitchFamily="18" charset="0"/>
              </a:endParaRPr>
            </a:p>
            <a:p>
              <a:pPr marL="342900" indent="-342900">
                <a:buFontTx/>
                <a:buChar char="-"/>
              </a:pPr>
              <a:r>
                <a:rPr lang="en-US" altLang="ko-KR" sz="2400" dirty="0">
                  <a:solidFill>
                    <a:schemeClr val="bg1"/>
                  </a:solidFill>
                  <a:latin typeface="Times New Roman" panose="02020603050405020304" pitchFamily="18" charset="0"/>
                  <a:cs typeface="Times New Roman" panose="02020603050405020304" pitchFamily="18" charset="0"/>
                </a:rPr>
                <a:t>User isn't active but wants to have a good home design</a:t>
              </a:r>
            </a:p>
            <a:p>
              <a:pPr marL="342900" indent="-342900">
                <a:buFontTx/>
                <a:buChar char="-"/>
              </a:pPr>
              <a:r>
                <a:rPr lang="en-US" altLang="ko-KR" sz="2400" dirty="0">
                  <a:solidFill>
                    <a:schemeClr val="bg1"/>
                  </a:solidFill>
                  <a:latin typeface="Times New Roman" panose="02020603050405020304" pitchFamily="18" charset="0"/>
                  <a:cs typeface="Times New Roman" panose="02020603050405020304" pitchFamily="18" charset="0"/>
                </a:rPr>
                <a:t>Visual learners and prefer to see the design</a:t>
              </a:r>
            </a:p>
            <a:p>
              <a:pPr marL="342900" indent="-342900">
                <a:buFontTx/>
                <a:buChar char="-"/>
              </a:pPr>
              <a:r>
                <a:rPr lang="en-US" altLang="ko-KR" sz="2400" dirty="0">
                  <a:solidFill>
                    <a:schemeClr val="bg1"/>
                  </a:solidFill>
                  <a:latin typeface="Times New Roman" panose="02020603050405020304" pitchFamily="18" charset="0"/>
                  <a:cs typeface="Times New Roman" panose="02020603050405020304" pitchFamily="18" charset="0"/>
                </a:rPr>
                <a:t>Struggle with having multiple designs</a:t>
              </a:r>
            </a:p>
            <a:p>
              <a:r>
                <a:rPr lang="en-US" altLang="ko-KR" sz="1200" dirty="0">
                  <a:solidFill>
                    <a:schemeClr val="bg1"/>
                  </a:solidFill>
                  <a:latin typeface="Times New Roman" panose="02020603050405020304" pitchFamily="18" charset="0"/>
                  <a:cs typeface="Times New Roman" panose="02020603050405020304" pitchFamily="18" charset="0"/>
                </a:rPr>
                <a:t>    </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FF3FF27-F1D9-A944-8BA6-BDEB0DB7485E}"/>
                </a:ext>
              </a:extLst>
            </p:cNvPr>
            <p:cNvSpPr txBox="1"/>
            <p:nvPr/>
          </p:nvSpPr>
          <p:spPr>
            <a:xfrm>
              <a:off x="2546018" y="4073018"/>
              <a:ext cx="1403938" cy="523220"/>
            </a:xfrm>
            <a:prstGeom prst="rect">
              <a:avLst/>
            </a:prstGeom>
            <a:noFill/>
          </p:spPr>
          <p:txBody>
            <a:bodyPr wrap="square" rtlCol="0">
              <a:spAutoFit/>
            </a:bodyPr>
            <a:lstStyle/>
            <a:p>
              <a:r>
                <a:rPr lang="en-US" altLang="ko-KR" sz="2800" b="1" dirty="0">
                  <a:solidFill>
                    <a:schemeClr val="bg1"/>
                  </a:solidFill>
                  <a:cs typeface="Arial" pitchFamily="34" charset="0"/>
                </a:rPr>
                <a:t>User profile</a:t>
              </a:r>
              <a:endParaRPr lang="ko-KR" altLang="en-US" sz="28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E4348239-4DF7-B74D-8F94-45B0876F1B3D}"/>
              </a:ext>
            </a:extLst>
          </p:cNvPr>
          <p:cNvGrpSpPr/>
          <p:nvPr/>
        </p:nvGrpSpPr>
        <p:grpSpPr>
          <a:xfrm>
            <a:off x="171098" y="1876750"/>
            <a:ext cx="4385593" cy="3418508"/>
            <a:chOff x="2516773" y="4095798"/>
            <a:chExt cx="1427765" cy="1425056"/>
          </a:xfrm>
        </p:grpSpPr>
        <p:sp>
          <p:nvSpPr>
            <p:cNvPr id="22" name="TextBox 21">
              <a:extLst>
                <a:ext uri="{FF2B5EF4-FFF2-40B4-BE49-F238E27FC236}">
                  <a16:creationId xmlns:a16="http://schemas.microsoft.com/office/drawing/2014/main" id="{E5C93B60-A01F-1D4D-A122-5D2B423F408C}"/>
                </a:ext>
              </a:extLst>
            </p:cNvPr>
            <p:cNvSpPr txBox="1"/>
            <p:nvPr/>
          </p:nvSpPr>
          <p:spPr>
            <a:xfrm>
              <a:off x="2516773" y="4301992"/>
              <a:ext cx="1403938" cy="1218862"/>
            </a:xfrm>
            <a:prstGeom prst="rect">
              <a:avLst/>
            </a:prstGeom>
            <a:noFill/>
          </p:spPr>
          <p:txBody>
            <a:bodyPr wrap="square" rtlCol="0">
              <a:spAutoFit/>
            </a:bodyPr>
            <a:lstStyle/>
            <a:p>
              <a:pPr marL="457200" indent="-457200" fontAlgn="base">
                <a:buFontTx/>
                <a:buChar char="-"/>
              </a:pPr>
              <a:r>
                <a:rPr lang="en-US" sz="2500" dirty="0">
                  <a:solidFill>
                    <a:schemeClr val="bg1"/>
                  </a:solidFill>
                  <a:latin typeface="Times New Roman" panose="02020603050405020304" pitchFamily="18" charset="0"/>
                  <a:cs typeface="Times New Roman" panose="02020603050405020304" pitchFamily="18" charset="0"/>
                </a:rPr>
                <a:t>Several home designs</a:t>
              </a:r>
            </a:p>
            <a:p>
              <a:pPr marL="457200" indent="-457200" fontAlgn="base">
                <a:buFontTx/>
                <a:buChar char="-"/>
              </a:pPr>
              <a:r>
                <a:rPr lang="en-US" sz="2500" dirty="0">
                  <a:solidFill>
                    <a:schemeClr val="bg1"/>
                  </a:solidFill>
                  <a:latin typeface="Times New Roman" panose="02020603050405020304" pitchFamily="18" charset="0"/>
                  <a:cs typeface="Times New Roman" panose="02020603050405020304" pitchFamily="18" charset="0"/>
                </a:rPr>
                <a:t>Several objects and furniture </a:t>
              </a:r>
            </a:p>
            <a:p>
              <a:pPr marL="457200" indent="-457200" fontAlgn="base">
                <a:buFontTx/>
                <a:buChar char="-"/>
              </a:pPr>
              <a:r>
                <a:rPr lang="en-US" sz="2500" dirty="0">
                  <a:solidFill>
                    <a:schemeClr val="bg1"/>
                  </a:solidFill>
                  <a:latin typeface="Times New Roman" panose="02020603050405020304" pitchFamily="18" charset="0"/>
                  <a:cs typeface="Times New Roman" panose="02020603050405020304" pitchFamily="18" charset="0"/>
                </a:rPr>
                <a:t>Getting rid of uncertainty</a:t>
              </a:r>
            </a:p>
            <a:p>
              <a:pPr marL="457200" indent="-457200" fontAlgn="base">
                <a:buFontTx/>
                <a:buChar char="-"/>
              </a:pPr>
              <a:r>
                <a:rPr lang="en-US" sz="2500" dirty="0">
                  <a:solidFill>
                    <a:schemeClr val="bg1"/>
                  </a:solidFill>
                  <a:latin typeface="Times New Roman" panose="02020603050405020304" pitchFamily="18" charset="0"/>
                  <a:cs typeface="Times New Roman" panose="02020603050405020304" pitchFamily="18" charset="0"/>
                </a:rPr>
                <a:t>Being able to make fast decisions</a:t>
              </a:r>
            </a:p>
            <a:p>
              <a:pPr fontAlgn="base"/>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B0FFC74-EAD1-6347-A1BD-847A6763A12F}"/>
                </a:ext>
              </a:extLst>
            </p:cNvPr>
            <p:cNvSpPr txBox="1"/>
            <p:nvPr/>
          </p:nvSpPr>
          <p:spPr>
            <a:xfrm>
              <a:off x="2540600" y="4095798"/>
              <a:ext cx="1403938" cy="218112"/>
            </a:xfrm>
            <a:prstGeom prst="rect">
              <a:avLst/>
            </a:prstGeom>
            <a:noFill/>
          </p:spPr>
          <p:txBody>
            <a:bodyPr wrap="square" rtlCol="0">
              <a:spAutoFit/>
            </a:bodyPr>
            <a:lstStyle/>
            <a:p>
              <a:r>
                <a:rPr lang="en-US" altLang="ko-KR" sz="2800" b="1" dirty="0">
                  <a:solidFill>
                    <a:schemeClr val="bg1"/>
                  </a:solidFill>
                  <a:cs typeface="Arial" pitchFamily="34" charset="0"/>
                </a:rPr>
                <a:t>User needs</a:t>
              </a:r>
              <a:endParaRPr lang="ko-KR" altLang="en-US" sz="2800" b="1" dirty="0">
                <a:solidFill>
                  <a:schemeClr val="bg1"/>
                </a:solidFill>
                <a:cs typeface="Arial" pitchFamily="34" charset="0"/>
              </a:endParaRPr>
            </a:p>
          </p:txBody>
        </p:sp>
      </p:grpSp>
      <p:sp>
        <p:nvSpPr>
          <p:cNvPr id="32" name="Oval 31">
            <a:extLst>
              <a:ext uri="{FF2B5EF4-FFF2-40B4-BE49-F238E27FC236}">
                <a16:creationId xmlns:a16="http://schemas.microsoft.com/office/drawing/2014/main" id="{771F5246-1A43-2841-A963-2EB10ABFF5AF}"/>
              </a:ext>
            </a:extLst>
          </p:cNvPr>
          <p:cNvSpPr/>
          <p:nvPr/>
        </p:nvSpPr>
        <p:spPr>
          <a:xfrm>
            <a:off x="6741362" y="2224585"/>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8" name="Oval 37">
            <a:extLst>
              <a:ext uri="{FF2B5EF4-FFF2-40B4-BE49-F238E27FC236}">
                <a16:creationId xmlns:a16="http://schemas.microsoft.com/office/drawing/2014/main" id="{F4A03CBD-2FE2-3946-8955-C4E2B8051EBA}"/>
              </a:ext>
            </a:extLst>
          </p:cNvPr>
          <p:cNvSpPr/>
          <p:nvPr/>
        </p:nvSpPr>
        <p:spPr>
          <a:xfrm>
            <a:off x="4846327" y="2224585"/>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41" name="Elbow Connector 40">
            <a:extLst>
              <a:ext uri="{FF2B5EF4-FFF2-40B4-BE49-F238E27FC236}">
                <a16:creationId xmlns:a16="http://schemas.microsoft.com/office/drawing/2014/main" id="{5AC840CF-4A66-7F48-BF17-2D303DCBE628}"/>
              </a:ext>
            </a:extLst>
          </p:cNvPr>
          <p:cNvCxnSpPr/>
          <p:nvPr/>
        </p:nvCxnSpPr>
        <p:spPr>
          <a:xfrm rot="10800000">
            <a:off x="4139109" y="2156080"/>
            <a:ext cx="777620" cy="265779"/>
          </a:xfrm>
          <a:prstGeom prst="bentConnector3">
            <a:avLst/>
          </a:prstGeom>
          <a:ln w="38100">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6D3C2344-B803-E84A-A5E1-D149150B2284}"/>
              </a:ext>
            </a:extLst>
          </p:cNvPr>
          <p:cNvCxnSpPr>
            <a:cxnSpLocks/>
            <a:stCxn id="32" idx="0"/>
            <a:endCxn id="14" idx="1"/>
          </p:cNvCxnSpPr>
          <p:nvPr/>
        </p:nvCxnSpPr>
        <p:spPr>
          <a:xfrm rot="5400000" flipH="1" flipV="1">
            <a:off x="7404757" y="1570882"/>
            <a:ext cx="170329" cy="1137079"/>
          </a:xfrm>
          <a:prstGeom prst="bentConnector2">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490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7" y="316539"/>
            <a:ext cx="4538093"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lvl="0" indent="0">
              <a:buNone/>
            </a:pPr>
            <a:r>
              <a:rPr lang="en-US" altLang="ko-KR" sz="4000" dirty="0">
                <a:solidFill>
                  <a:prstClr val="white"/>
                </a:solidFill>
                <a:latin typeface="Times New Roman" panose="02020603050405020304" pitchFamily="18" charset="0"/>
                <a:cs typeface="Times New Roman" panose="02020603050405020304" pitchFamily="18" charset="0"/>
              </a:rPr>
              <a:t>Task Analysis: </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59728"/>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3124200" y="2622550"/>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5" name="Graphic 4" descr="Clipboard Mixed with solid fill">
            <a:extLst>
              <a:ext uri="{FF2B5EF4-FFF2-40B4-BE49-F238E27FC236}">
                <a16:creationId xmlns:a16="http://schemas.microsoft.com/office/drawing/2014/main" id="{88D32D87-FD56-8D4B-A60D-9DACFB2E1E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542" y="97042"/>
            <a:ext cx="1230698" cy="1230698"/>
          </a:xfrm>
          <a:prstGeom prst="rect">
            <a:avLst/>
          </a:prstGeom>
        </p:spPr>
      </p:pic>
      <p:sp>
        <p:nvSpPr>
          <p:cNvPr id="6" name="Rectangle 5">
            <a:extLst>
              <a:ext uri="{FF2B5EF4-FFF2-40B4-BE49-F238E27FC236}">
                <a16:creationId xmlns:a16="http://schemas.microsoft.com/office/drawing/2014/main" id="{E353165B-7E1B-B647-A4B1-995222082B9E}"/>
              </a:ext>
            </a:extLst>
          </p:cNvPr>
          <p:cNvSpPr/>
          <p:nvPr/>
        </p:nvSpPr>
        <p:spPr>
          <a:xfrm>
            <a:off x="3524115" y="1300444"/>
            <a:ext cx="10988010" cy="6001643"/>
          </a:xfrm>
          <a:prstGeom prst="rect">
            <a:avLst/>
          </a:prstGeom>
        </p:spPr>
        <p:txBody>
          <a:bodyPr wrap="square">
            <a:spAutoFit/>
          </a:bodyPr>
          <a:lstStyle/>
          <a:p>
            <a:r>
              <a:rPr lang="en-US" sz="1200" b="0" i="0" u="none" strike="noStrike" dirty="0">
                <a:solidFill>
                  <a:schemeClr val="bg1"/>
                </a:solidFill>
                <a:effectLst/>
                <a:latin typeface="Times New Roman" panose="02020603050405020304" pitchFamily="18" charset="0"/>
                <a:cs typeface="Times New Roman" panose="02020603050405020304" pitchFamily="18" charset="0"/>
              </a:rPr>
              <a:t>Hierarchical task analysis(HTA) is used to explain descriptions of system in detail and usage of the app during the process of usage.  </a:t>
            </a:r>
            <a:endParaRPr lang="en-US" sz="1200" b="0" dirty="0">
              <a:solidFill>
                <a:schemeClr val="bg1"/>
              </a:solidFill>
              <a:effectLst/>
              <a:latin typeface="Times New Roman" panose="02020603050405020304" pitchFamily="18" charset="0"/>
              <a:cs typeface="Times New Roman" panose="02020603050405020304" pitchFamily="18" charset="0"/>
            </a:endParaRPr>
          </a:p>
          <a:p>
            <a:br>
              <a:rPr lang="en-US" sz="1200" b="0" dirty="0">
                <a:solidFill>
                  <a:schemeClr val="bg1"/>
                </a:solidFill>
                <a:effectLst/>
                <a:latin typeface="Times New Roman" panose="02020603050405020304" pitchFamily="18" charset="0"/>
                <a:cs typeface="Times New Roman" panose="02020603050405020304" pitchFamily="18" charset="0"/>
              </a:rPr>
            </a:br>
            <a:r>
              <a:rPr lang="en-US" sz="1200" b="0" i="0" u="none" strike="noStrike" dirty="0">
                <a:solidFill>
                  <a:schemeClr val="bg1"/>
                </a:solidFill>
                <a:effectLst/>
                <a:latin typeface="Times New Roman" panose="02020603050405020304" pitchFamily="18" charset="0"/>
                <a:cs typeface="Times New Roman" panose="02020603050405020304" pitchFamily="18" charset="0"/>
              </a:rPr>
              <a:t>0. In order to integrate a furniture into a real area and see how it looks</a:t>
            </a:r>
            <a:endParaRPr lang="en-US" sz="1200" b="0" dirty="0">
              <a:solidFill>
                <a:schemeClr val="bg1"/>
              </a:solidFill>
              <a:effectLst/>
              <a:latin typeface="Times New Roman" panose="02020603050405020304" pitchFamily="18" charset="0"/>
              <a:cs typeface="Times New Roman" panose="02020603050405020304" pitchFamily="18" charset="0"/>
            </a:endParaRPr>
          </a:p>
          <a:p>
            <a:pPr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Open the app from the phone.</a:t>
            </a:r>
          </a:p>
          <a:p>
            <a:pPr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Point the camera to the aimed area.</a:t>
            </a:r>
          </a:p>
          <a:p>
            <a:pPr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Access menu bar.</a:t>
            </a:r>
          </a:p>
          <a:p>
            <a:pPr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Choose a website/company to retrieve the furniture from.</a:t>
            </a:r>
          </a:p>
          <a:p>
            <a:pPr marL="742950" lvl="1" indent="-28575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Use the website of the company and select an item.</a:t>
            </a:r>
          </a:p>
          <a:p>
            <a:pPr marL="742950" lvl="1" indent="-28575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Click the insert button to insert the furniture into the app.</a:t>
            </a:r>
          </a:p>
          <a:p>
            <a:pPr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Find the intended item type.</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Open the search screen from the menu.</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Enter search criteria.</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Select the targeted furniture.</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Insert it into the real view by clicking add button under the </a:t>
            </a:r>
            <a:r>
              <a:rPr lang="en-US" sz="1200" b="0" i="0" u="none" strike="noStrike" dirty="0" err="1">
                <a:solidFill>
                  <a:schemeClr val="bg1"/>
                </a:solidFill>
                <a:effectLst/>
                <a:latin typeface="Times New Roman" panose="02020603050405020304" pitchFamily="18" charset="0"/>
                <a:cs typeface="Times New Roman" panose="02020603050405020304" pitchFamily="18" charset="0"/>
              </a:rPr>
              <a:t>furnitures</a:t>
            </a:r>
            <a:r>
              <a:rPr lang="en-US" sz="1200" b="0" i="0" u="none" strike="noStrike" dirty="0">
                <a:solidFill>
                  <a:schemeClr val="bg1"/>
                </a:solidFill>
                <a:effectLst/>
                <a:latin typeface="Times New Roman" panose="02020603050405020304" pitchFamily="18" charset="0"/>
                <a:cs typeface="Times New Roman" panose="02020603050405020304" pitchFamily="18" charset="0"/>
              </a:rPr>
              <a:t>.</a:t>
            </a:r>
          </a:p>
          <a:p>
            <a:pPr fontAlgn="base">
              <a:buFont typeface="+mj-lt"/>
              <a:buAutoNum type="arabicPeriod" startAt="6"/>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Arrange the placement of the item/items.</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Select the item to be replaced.</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Drag the item to the targeted place in 3D coordinate system.</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Enter coordinates or attributes of </a:t>
            </a:r>
            <a:r>
              <a:rPr lang="en-US" sz="1200" b="0" i="0" u="none" strike="noStrike" dirty="0" err="1">
                <a:solidFill>
                  <a:schemeClr val="bg1"/>
                </a:solidFill>
                <a:effectLst/>
                <a:latin typeface="Times New Roman" panose="02020603050405020304" pitchFamily="18" charset="0"/>
                <a:cs typeface="Times New Roman" panose="02020603050405020304" pitchFamily="18" charset="0"/>
              </a:rPr>
              <a:t>th</a:t>
            </a:r>
            <a:r>
              <a:rPr lang="en-US" sz="1200" b="0" i="0" u="none" strike="noStrike" dirty="0">
                <a:solidFill>
                  <a:schemeClr val="bg1"/>
                </a:solidFill>
                <a:effectLst/>
                <a:latin typeface="Times New Roman" panose="02020603050405020304" pitchFamily="18" charset="0"/>
                <a:cs typeface="Times New Roman" panose="02020603050405020304" pitchFamily="18" charset="0"/>
              </a:rPr>
              <a:t> furniture such as length, width, height, depth to arrange the furniture.</a:t>
            </a:r>
          </a:p>
          <a:p>
            <a:pPr fontAlgn="base">
              <a:buFont typeface="+mj-lt"/>
              <a:buAutoNum type="arabicPeriod" startAt="7"/>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Change the color of the items arbitrarily.</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Click on the furniture.</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Use suggested colors from the submenu.</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Open the color list.</a:t>
            </a:r>
          </a:p>
          <a:p>
            <a:pPr marL="457200" fontAlgn="base">
              <a:buFont typeface="+mj-lt"/>
              <a:buAutoNum type="arabicPeriod"/>
            </a:pPr>
            <a:r>
              <a:rPr lang="en-US" sz="1200" b="0" i="0" u="none" strike="noStrike" dirty="0">
                <a:solidFill>
                  <a:schemeClr val="bg1"/>
                </a:solidFill>
                <a:effectLst/>
                <a:latin typeface="Times New Roman" panose="02020603050405020304" pitchFamily="18" charset="0"/>
                <a:cs typeface="Times New Roman" panose="02020603050405020304" pitchFamily="18" charset="0"/>
              </a:rPr>
              <a:t>Change the color codes arbitrarily. </a:t>
            </a:r>
          </a:p>
          <a:p>
            <a:r>
              <a:rPr lang="en-US" sz="1200" b="0" i="0" u="none" strike="noStrike" dirty="0">
                <a:solidFill>
                  <a:schemeClr val="bg1"/>
                </a:solidFill>
                <a:effectLst/>
                <a:latin typeface="Times New Roman" panose="02020603050405020304" pitchFamily="18" charset="0"/>
                <a:cs typeface="Times New Roman" panose="02020603050405020304" pitchFamily="18" charset="0"/>
              </a:rPr>
              <a:t>     8.  Save the current view for later usage.</a:t>
            </a:r>
            <a:endParaRPr lang="en-US" sz="1200" b="0" dirty="0">
              <a:solidFill>
                <a:schemeClr val="bg1"/>
              </a:solidFill>
              <a:effectLst/>
              <a:latin typeface="Times New Roman" panose="02020603050405020304" pitchFamily="18" charset="0"/>
              <a:cs typeface="Times New Roman" panose="02020603050405020304" pitchFamily="18" charset="0"/>
            </a:endParaRPr>
          </a:p>
          <a:p>
            <a:br>
              <a:rPr lang="en-US" sz="1200" b="0" dirty="0">
                <a:solidFill>
                  <a:schemeClr val="bg1"/>
                </a:solidFill>
                <a:effectLst/>
                <a:latin typeface="Times New Roman" panose="02020603050405020304" pitchFamily="18" charset="0"/>
                <a:cs typeface="Times New Roman" panose="02020603050405020304" pitchFamily="18" charset="0"/>
              </a:rPr>
            </a:br>
            <a:r>
              <a:rPr lang="en-US" sz="1200" b="0" i="0" u="none" strike="noStrike" dirty="0">
                <a:solidFill>
                  <a:schemeClr val="bg1"/>
                </a:solidFill>
                <a:effectLst/>
                <a:latin typeface="Times New Roman" panose="02020603050405020304" pitchFamily="18" charset="0"/>
                <a:cs typeface="Times New Roman" panose="02020603050405020304" pitchFamily="18" charset="0"/>
              </a:rPr>
              <a:t>Plan 0: If specific furniture is going to be used, do 1-2-3-4-6-7-8. If not, do 1-2-3-5-6-7-8.</a:t>
            </a:r>
            <a:endParaRPr lang="en-US" sz="1200" b="0" dirty="0">
              <a:solidFill>
                <a:schemeClr val="bg1"/>
              </a:solidFill>
              <a:effectLst/>
              <a:latin typeface="Times New Roman" panose="02020603050405020304" pitchFamily="18" charset="0"/>
              <a:cs typeface="Times New Roman" panose="02020603050405020304" pitchFamily="18" charset="0"/>
            </a:endParaRPr>
          </a:p>
          <a:p>
            <a:br>
              <a:rPr lang="en-US" sz="1200" b="0" dirty="0">
                <a:solidFill>
                  <a:schemeClr val="bg1"/>
                </a:solidFill>
                <a:effectLst/>
                <a:latin typeface="Times New Roman" panose="02020603050405020304" pitchFamily="18" charset="0"/>
                <a:cs typeface="Times New Roman" panose="02020603050405020304" pitchFamily="18" charset="0"/>
              </a:rPr>
            </a:br>
            <a:r>
              <a:rPr lang="en-US" sz="1200" b="0" i="0" u="none" strike="noStrike" dirty="0">
                <a:solidFill>
                  <a:schemeClr val="bg1"/>
                </a:solidFill>
                <a:effectLst/>
                <a:latin typeface="Times New Roman" panose="02020603050405020304" pitchFamily="18" charset="0"/>
                <a:cs typeface="Times New Roman" panose="02020603050405020304" pitchFamily="18" charset="0"/>
              </a:rPr>
              <a:t>Plan 1: If suggested </a:t>
            </a:r>
            <a:r>
              <a:rPr lang="en-US" sz="1200" b="0" i="0" u="none" strike="noStrike" dirty="0" err="1">
                <a:solidFill>
                  <a:schemeClr val="bg1"/>
                </a:solidFill>
                <a:effectLst/>
                <a:latin typeface="Times New Roman" panose="02020603050405020304" pitchFamily="18" charset="0"/>
                <a:cs typeface="Times New Roman" panose="02020603050405020304" pitchFamily="18" charset="0"/>
              </a:rPr>
              <a:t>furnitures</a:t>
            </a:r>
            <a:r>
              <a:rPr lang="en-US" sz="1200" b="0" i="0" u="none" strike="noStrike" dirty="0">
                <a:solidFill>
                  <a:schemeClr val="bg1"/>
                </a:solidFill>
                <a:effectLst/>
                <a:latin typeface="Times New Roman" panose="02020603050405020304" pitchFamily="18" charset="0"/>
                <a:cs typeface="Times New Roman" panose="02020603050405020304" pitchFamily="18" charset="0"/>
              </a:rPr>
              <a:t> is adequate, do 1-2-5.c-5.d-6-7-8. If not, do 1-2-3-5-6-7-8.</a:t>
            </a:r>
            <a:endParaRPr lang="en-US" sz="1200" b="0" dirty="0">
              <a:solidFill>
                <a:schemeClr val="bg1"/>
              </a:solidFill>
              <a:effectLst/>
              <a:latin typeface="Times New Roman" panose="02020603050405020304" pitchFamily="18" charset="0"/>
              <a:cs typeface="Times New Roman" panose="02020603050405020304" pitchFamily="18" charset="0"/>
            </a:endParaRPr>
          </a:p>
          <a:p>
            <a:br>
              <a:rPr lang="en-US" sz="1200" b="0" dirty="0">
                <a:solidFill>
                  <a:schemeClr val="bg1"/>
                </a:solidFill>
                <a:effectLst/>
                <a:latin typeface="Times New Roman" panose="02020603050405020304" pitchFamily="18" charset="0"/>
                <a:cs typeface="Times New Roman" panose="02020603050405020304" pitchFamily="18" charset="0"/>
              </a:rPr>
            </a:br>
            <a:r>
              <a:rPr lang="en-US" sz="1200" b="0" i="0" u="none" strike="noStrike" dirty="0">
                <a:solidFill>
                  <a:schemeClr val="bg1"/>
                </a:solidFill>
                <a:effectLst/>
                <a:latin typeface="Times New Roman" panose="02020603050405020304" pitchFamily="18" charset="0"/>
                <a:cs typeface="Times New Roman" panose="02020603050405020304" pitchFamily="18" charset="0"/>
              </a:rPr>
              <a:t>Plan 2: do 1-2-7.a-7.b. If color is wanted to be changed arbitrarily and in detail, do 1-2-7.a-7.c-7.d.</a:t>
            </a:r>
            <a:endParaRPr lang="en-US" sz="1200" b="0" dirty="0">
              <a:solidFill>
                <a:schemeClr val="bg1"/>
              </a:solidFill>
              <a:effectLst/>
              <a:latin typeface="Times New Roman" panose="02020603050405020304" pitchFamily="18" charset="0"/>
              <a:cs typeface="Times New Roman" panose="02020603050405020304" pitchFamily="18" charset="0"/>
            </a:endParaRPr>
          </a:p>
          <a:p>
            <a:br>
              <a:rPr lang="en-US" sz="1200" dirty="0">
                <a:solidFill>
                  <a:schemeClr val="bg1"/>
                </a:solidFill>
                <a:latin typeface="Times New Roman" panose="02020603050405020304" pitchFamily="18" charset="0"/>
                <a:cs typeface="Times New Roman" panose="02020603050405020304" pitchFamily="18" charset="0"/>
              </a:rPr>
            </a:br>
            <a:endParaRPr lang="en-TR" sz="1200" dirty="0">
              <a:solidFill>
                <a:schemeClr val="bg1"/>
              </a:solidFill>
              <a:latin typeface="Times New Roman" panose="02020603050405020304" pitchFamily="18" charset="0"/>
              <a:cs typeface="Times New Roman" panose="02020603050405020304" pitchFamily="18" charset="0"/>
            </a:endParaRPr>
          </a:p>
        </p:txBody>
      </p:sp>
      <p:sp>
        <p:nvSpPr>
          <p:cNvPr id="15" name="Rounded Rectangle 3">
            <a:extLst>
              <a:ext uri="{FF2B5EF4-FFF2-40B4-BE49-F238E27FC236}">
                <a16:creationId xmlns:a16="http://schemas.microsoft.com/office/drawing/2014/main" id="{C55FDF12-3C9D-F34D-9CE7-42E7783040A5}"/>
              </a:ext>
            </a:extLst>
          </p:cNvPr>
          <p:cNvSpPr/>
          <p:nvPr/>
        </p:nvSpPr>
        <p:spPr>
          <a:xfrm rot="18900000" flipH="1">
            <a:off x="1216618" y="3863223"/>
            <a:ext cx="77418" cy="670952"/>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4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9 w 727470"/>
              <a:gd name="connsiteY12" fmla="*/ 120151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480516 w 727470"/>
              <a:gd name="connsiteY12" fmla="*/ 120152 h 5112569"/>
              <a:gd name="connsiteX13" fmla="*/ 600645 w 727470"/>
              <a:gd name="connsiteY13" fmla="*/ 45 h 5112569"/>
              <a:gd name="connsiteX14" fmla="*/ 720775 w 727470"/>
              <a:gd name="connsiteY14" fmla="*/ 120175 h 5112569"/>
              <a:gd name="connsiteX15" fmla="*/ 720775 w 727470"/>
              <a:gd name="connsiteY15" fmla="*/ 768849 h 5112569"/>
              <a:gd name="connsiteX16" fmla="*/ 720775 w 727470"/>
              <a:gd name="connsiteY16" fmla="*/ 1224135 h 5112569"/>
              <a:gd name="connsiteX17" fmla="*/ 720775 w 727470"/>
              <a:gd name="connsiteY17" fmla="*/ 2520279 h 5112569"/>
              <a:gd name="connsiteX18" fmla="*/ 720776 w 727470"/>
              <a:gd name="connsiteY18" fmla="*/ 2520279 h 5112569"/>
              <a:gd name="connsiteX19" fmla="*/ 720776 w 727470"/>
              <a:gd name="connsiteY19" fmla="*/ 3816423 h 5112569"/>
              <a:gd name="connsiteX20" fmla="*/ 727470 w 727470"/>
              <a:gd name="connsiteY20"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600645 w 727470"/>
              <a:gd name="connsiteY12" fmla="*/ 45 h 5112569"/>
              <a:gd name="connsiteX13" fmla="*/ 720775 w 727470"/>
              <a:gd name="connsiteY13" fmla="*/ 120175 h 5112569"/>
              <a:gd name="connsiteX14" fmla="*/ 720775 w 727470"/>
              <a:gd name="connsiteY14" fmla="*/ 768849 h 5112569"/>
              <a:gd name="connsiteX15" fmla="*/ 720775 w 727470"/>
              <a:gd name="connsiteY15" fmla="*/ 1224135 h 5112569"/>
              <a:gd name="connsiteX16" fmla="*/ 720775 w 727470"/>
              <a:gd name="connsiteY16" fmla="*/ 2520279 h 5112569"/>
              <a:gd name="connsiteX17" fmla="*/ 720776 w 727470"/>
              <a:gd name="connsiteY17" fmla="*/ 2520279 h 5112569"/>
              <a:gd name="connsiteX18" fmla="*/ 720776 w 727470"/>
              <a:gd name="connsiteY18" fmla="*/ 3816423 h 5112569"/>
              <a:gd name="connsiteX19" fmla="*/ 727470 w 727470"/>
              <a:gd name="connsiteY19"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720775 w 727470"/>
              <a:gd name="connsiteY12" fmla="*/ 120175 h 5112569"/>
              <a:gd name="connsiteX13" fmla="*/ 720775 w 727470"/>
              <a:gd name="connsiteY13" fmla="*/ 768849 h 5112569"/>
              <a:gd name="connsiteX14" fmla="*/ 720775 w 727470"/>
              <a:gd name="connsiteY14" fmla="*/ 1224135 h 5112569"/>
              <a:gd name="connsiteX15" fmla="*/ 720775 w 727470"/>
              <a:gd name="connsiteY15" fmla="*/ 2520279 h 5112569"/>
              <a:gd name="connsiteX16" fmla="*/ 720776 w 727470"/>
              <a:gd name="connsiteY16" fmla="*/ 2520279 h 5112569"/>
              <a:gd name="connsiteX17" fmla="*/ 720776 w 727470"/>
              <a:gd name="connsiteY17" fmla="*/ 3816423 h 5112569"/>
              <a:gd name="connsiteX18" fmla="*/ 727470 w 727470"/>
              <a:gd name="connsiteY18" fmla="*/ 3816423 h 5112569"/>
              <a:gd name="connsiteX0" fmla="*/ 727470 w 727470"/>
              <a:gd name="connsiteY0" fmla="*/ 3816518 h 5112664"/>
              <a:gd name="connsiteX1" fmla="*/ 727470 w 727470"/>
              <a:gd name="connsiteY1" fmla="*/ 5112664 h 5112664"/>
              <a:gd name="connsiteX2" fmla="*/ 6695 w 727470"/>
              <a:gd name="connsiteY2" fmla="*/ 5112664 h 5112664"/>
              <a:gd name="connsiteX3" fmla="*/ 6695 w 727470"/>
              <a:gd name="connsiteY3" fmla="*/ 3816520 h 5112664"/>
              <a:gd name="connsiteX4" fmla="*/ 1 w 727470"/>
              <a:gd name="connsiteY4" fmla="*/ 3816520 h 5112664"/>
              <a:gd name="connsiteX5" fmla="*/ 1 w 727470"/>
              <a:gd name="connsiteY5" fmla="*/ 2520376 h 5112664"/>
              <a:gd name="connsiteX6" fmla="*/ 0 w 727470"/>
              <a:gd name="connsiteY6" fmla="*/ 2520376 h 5112664"/>
              <a:gd name="connsiteX7" fmla="*/ 0 w 727470"/>
              <a:gd name="connsiteY7" fmla="*/ 1224230 h 5112664"/>
              <a:gd name="connsiteX8" fmla="*/ 0 w 727470"/>
              <a:gd name="connsiteY8" fmla="*/ 768945 h 5112664"/>
              <a:gd name="connsiteX9" fmla="*/ 0 w 727470"/>
              <a:gd name="connsiteY9" fmla="*/ 120224 h 5112664"/>
              <a:gd name="connsiteX10" fmla="*/ 120129 w 727470"/>
              <a:gd name="connsiteY10" fmla="*/ 95 h 5112664"/>
              <a:gd name="connsiteX11" fmla="*/ 720775 w 727470"/>
              <a:gd name="connsiteY11" fmla="*/ 120270 h 5112664"/>
              <a:gd name="connsiteX12" fmla="*/ 720775 w 727470"/>
              <a:gd name="connsiteY12" fmla="*/ 768944 h 5112664"/>
              <a:gd name="connsiteX13" fmla="*/ 720775 w 727470"/>
              <a:gd name="connsiteY13" fmla="*/ 1224230 h 5112664"/>
              <a:gd name="connsiteX14" fmla="*/ 720775 w 727470"/>
              <a:gd name="connsiteY14" fmla="*/ 2520374 h 5112664"/>
              <a:gd name="connsiteX15" fmla="*/ 720776 w 727470"/>
              <a:gd name="connsiteY15" fmla="*/ 2520374 h 5112664"/>
              <a:gd name="connsiteX16" fmla="*/ 720776 w 727470"/>
              <a:gd name="connsiteY16" fmla="*/ 3816518 h 5112664"/>
              <a:gd name="connsiteX17" fmla="*/ 727470 w 727470"/>
              <a:gd name="connsiteY17" fmla="*/ 3816518 h 5112664"/>
              <a:gd name="connsiteX0" fmla="*/ 727470 w 727470"/>
              <a:gd name="connsiteY0" fmla="*/ 3696293 h 4992439"/>
              <a:gd name="connsiteX1" fmla="*/ 727470 w 727470"/>
              <a:gd name="connsiteY1" fmla="*/ 4992439 h 4992439"/>
              <a:gd name="connsiteX2" fmla="*/ 6695 w 727470"/>
              <a:gd name="connsiteY2" fmla="*/ 4992439 h 4992439"/>
              <a:gd name="connsiteX3" fmla="*/ 6695 w 727470"/>
              <a:gd name="connsiteY3" fmla="*/ 3696295 h 4992439"/>
              <a:gd name="connsiteX4" fmla="*/ 1 w 727470"/>
              <a:gd name="connsiteY4" fmla="*/ 3696295 h 4992439"/>
              <a:gd name="connsiteX5" fmla="*/ 1 w 727470"/>
              <a:gd name="connsiteY5" fmla="*/ 2400151 h 4992439"/>
              <a:gd name="connsiteX6" fmla="*/ 0 w 727470"/>
              <a:gd name="connsiteY6" fmla="*/ 2400151 h 4992439"/>
              <a:gd name="connsiteX7" fmla="*/ 0 w 727470"/>
              <a:gd name="connsiteY7" fmla="*/ 1104005 h 4992439"/>
              <a:gd name="connsiteX8" fmla="*/ 0 w 727470"/>
              <a:gd name="connsiteY8" fmla="*/ 648720 h 4992439"/>
              <a:gd name="connsiteX9" fmla="*/ 0 w 727470"/>
              <a:gd name="connsiteY9" fmla="*/ -1 h 4992439"/>
              <a:gd name="connsiteX10" fmla="*/ 720775 w 727470"/>
              <a:gd name="connsiteY10" fmla="*/ 45 h 4992439"/>
              <a:gd name="connsiteX11" fmla="*/ 720775 w 727470"/>
              <a:gd name="connsiteY11" fmla="*/ 648719 h 4992439"/>
              <a:gd name="connsiteX12" fmla="*/ 720775 w 727470"/>
              <a:gd name="connsiteY12" fmla="*/ 1104005 h 4992439"/>
              <a:gd name="connsiteX13" fmla="*/ 720775 w 727470"/>
              <a:gd name="connsiteY13" fmla="*/ 2400149 h 4992439"/>
              <a:gd name="connsiteX14" fmla="*/ 720776 w 727470"/>
              <a:gd name="connsiteY14" fmla="*/ 2400149 h 4992439"/>
              <a:gd name="connsiteX15" fmla="*/ 720776 w 727470"/>
              <a:gd name="connsiteY15" fmla="*/ 3696293 h 4992439"/>
              <a:gd name="connsiteX16" fmla="*/ 727470 w 727470"/>
              <a:gd name="connsiteY16" fmla="*/ 3696293 h 499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Rounded Rectangle 3">
            <a:extLst>
              <a:ext uri="{FF2B5EF4-FFF2-40B4-BE49-F238E27FC236}">
                <a16:creationId xmlns:a16="http://schemas.microsoft.com/office/drawing/2014/main" id="{979BF6C2-BB3D-5E4E-9FA6-13406A62237B}"/>
              </a:ext>
            </a:extLst>
          </p:cNvPr>
          <p:cNvSpPr/>
          <p:nvPr/>
        </p:nvSpPr>
        <p:spPr>
          <a:xfrm rot="2700000">
            <a:off x="2056792" y="3840201"/>
            <a:ext cx="77418" cy="670952"/>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4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9 w 727470"/>
              <a:gd name="connsiteY12" fmla="*/ 120151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480516 w 727470"/>
              <a:gd name="connsiteY12" fmla="*/ 120152 h 5112569"/>
              <a:gd name="connsiteX13" fmla="*/ 600645 w 727470"/>
              <a:gd name="connsiteY13" fmla="*/ 45 h 5112569"/>
              <a:gd name="connsiteX14" fmla="*/ 720775 w 727470"/>
              <a:gd name="connsiteY14" fmla="*/ 120175 h 5112569"/>
              <a:gd name="connsiteX15" fmla="*/ 720775 w 727470"/>
              <a:gd name="connsiteY15" fmla="*/ 768849 h 5112569"/>
              <a:gd name="connsiteX16" fmla="*/ 720775 w 727470"/>
              <a:gd name="connsiteY16" fmla="*/ 1224135 h 5112569"/>
              <a:gd name="connsiteX17" fmla="*/ 720775 w 727470"/>
              <a:gd name="connsiteY17" fmla="*/ 2520279 h 5112569"/>
              <a:gd name="connsiteX18" fmla="*/ 720776 w 727470"/>
              <a:gd name="connsiteY18" fmla="*/ 2520279 h 5112569"/>
              <a:gd name="connsiteX19" fmla="*/ 720776 w 727470"/>
              <a:gd name="connsiteY19" fmla="*/ 3816423 h 5112569"/>
              <a:gd name="connsiteX20" fmla="*/ 727470 w 727470"/>
              <a:gd name="connsiteY20"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600645 w 727470"/>
              <a:gd name="connsiteY12" fmla="*/ 45 h 5112569"/>
              <a:gd name="connsiteX13" fmla="*/ 720775 w 727470"/>
              <a:gd name="connsiteY13" fmla="*/ 120175 h 5112569"/>
              <a:gd name="connsiteX14" fmla="*/ 720775 w 727470"/>
              <a:gd name="connsiteY14" fmla="*/ 768849 h 5112569"/>
              <a:gd name="connsiteX15" fmla="*/ 720775 w 727470"/>
              <a:gd name="connsiteY15" fmla="*/ 1224135 h 5112569"/>
              <a:gd name="connsiteX16" fmla="*/ 720775 w 727470"/>
              <a:gd name="connsiteY16" fmla="*/ 2520279 h 5112569"/>
              <a:gd name="connsiteX17" fmla="*/ 720776 w 727470"/>
              <a:gd name="connsiteY17" fmla="*/ 2520279 h 5112569"/>
              <a:gd name="connsiteX18" fmla="*/ 720776 w 727470"/>
              <a:gd name="connsiteY18" fmla="*/ 3816423 h 5112569"/>
              <a:gd name="connsiteX19" fmla="*/ 727470 w 727470"/>
              <a:gd name="connsiteY19"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720775 w 727470"/>
              <a:gd name="connsiteY12" fmla="*/ 120175 h 5112569"/>
              <a:gd name="connsiteX13" fmla="*/ 720775 w 727470"/>
              <a:gd name="connsiteY13" fmla="*/ 768849 h 5112569"/>
              <a:gd name="connsiteX14" fmla="*/ 720775 w 727470"/>
              <a:gd name="connsiteY14" fmla="*/ 1224135 h 5112569"/>
              <a:gd name="connsiteX15" fmla="*/ 720775 w 727470"/>
              <a:gd name="connsiteY15" fmla="*/ 2520279 h 5112569"/>
              <a:gd name="connsiteX16" fmla="*/ 720776 w 727470"/>
              <a:gd name="connsiteY16" fmla="*/ 2520279 h 5112569"/>
              <a:gd name="connsiteX17" fmla="*/ 720776 w 727470"/>
              <a:gd name="connsiteY17" fmla="*/ 3816423 h 5112569"/>
              <a:gd name="connsiteX18" fmla="*/ 727470 w 727470"/>
              <a:gd name="connsiteY18" fmla="*/ 3816423 h 5112569"/>
              <a:gd name="connsiteX0" fmla="*/ 727470 w 727470"/>
              <a:gd name="connsiteY0" fmla="*/ 3816518 h 5112664"/>
              <a:gd name="connsiteX1" fmla="*/ 727470 w 727470"/>
              <a:gd name="connsiteY1" fmla="*/ 5112664 h 5112664"/>
              <a:gd name="connsiteX2" fmla="*/ 6695 w 727470"/>
              <a:gd name="connsiteY2" fmla="*/ 5112664 h 5112664"/>
              <a:gd name="connsiteX3" fmla="*/ 6695 w 727470"/>
              <a:gd name="connsiteY3" fmla="*/ 3816520 h 5112664"/>
              <a:gd name="connsiteX4" fmla="*/ 1 w 727470"/>
              <a:gd name="connsiteY4" fmla="*/ 3816520 h 5112664"/>
              <a:gd name="connsiteX5" fmla="*/ 1 w 727470"/>
              <a:gd name="connsiteY5" fmla="*/ 2520376 h 5112664"/>
              <a:gd name="connsiteX6" fmla="*/ 0 w 727470"/>
              <a:gd name="connsiteY6" fmla="*/ 2520376 h 5112664"/>
              <a:gd name="connsiteX7" fmla="*/ 0 w 727470"/>
              <a:gd name="connsiteY7" fmla="*/ 1224230 h 5112664"/>
              <a:gd name="connsiteX8" fmla="*/ 0 w 727470"/>
              <a:gd name="connsiteY8" fmla="*/ 768945 h 5112664"/>
              <a:gd name="connsiteX9" fmla="*/ 0 w 727470"/>
              <a:gd name="connsiteY9" fmla="*/ 120224 h 5112664"/>
              <a:gd name="connsiteX10" fmla="*/ 120129 w 727470"/>
              <a:gd name="connsiteY10" fmla="*/ 95 h 5112664"/>
              <a:gd name="connsiteX11" fmla="*/ 720775 w 727470"/>
              <a:gd name="connsiteY11" fmla="*/ 120270 h 5112664"/>
              <a:gd name="connsiteX12" fmla="*/ 720775 w 727470"/>
              <a:gd name="connsiteY12" fmla="*/ 768944 h 5112664"/>
              <a:gd name="connsiteX13" fmla="*/ 720775 w 727470"/>
              <a:gd name="connsiteY13" fmla="*/ 1224230 h 5112664"/>
              <a:gd name="connsiteX14" fmla="*/ 720775 w 727470"/>
              <a:gd name="connsiteY14" fmla="*/ 2520374 h 5112664"/>
              <a:gd name="connsiteX15" fmla="*/ 720776 w 727470"/>
              <a:gd name="connsiteY15" fmla="*/ 2520374 h 5112664"/>
              <a:gd name="connsiteX16" fmla="*/ 720776 w 727470"/>
              <a:gd name="connsiteY16" fmla="*/ 3816518 h 5112664"/>
              <a:gd name="connsiteX17" fmla="*/ 727470 w 727470"/>
              <a:gd name="connsiteY17" fmla="*/ 3816518 h 5112664"/>
              <a:gd name="connsiteX0" fmla="*/ 727470 w 727470"/>
              <a:gd name="connsiteY0" fmla="*/ 3696293 h 4992439"/>
              <a:gd name="connsiteX1" fmla="*/ 727470 w 727470"/>
              <a:gd name="connsiteY1" fmla="*/ 4992439 h 4992439"/>
              <a:gd name="connsiteX2" fmla="*/ 6695 w 727470"/>
              <a:gd name="connsiteY2" fmla="*/ 4992439 h 4992439"/>
              <a:gd name="connsiteX3" fmla="*/ 6695 w 727470"/>
              <a:gd name="connsiteY3" fmla="*/ 3696295 h 4992439"/>
              <a:gd name="connsiteX4" fmla="*/ 1 w 727470"/>
              <a:gd name="connsiteY4" fmla="*/ 3696295 h 4992439"/>
              <a:gd name="connsiteX5" fmla="*/ 1 w 727470"/>
              <a:gd name="connsiteY5" fmla="*/ 2400151 h 4992439"/>
              <a:gd name="connsiteX6" fmla="*/ 0 w 727470"/>
              <a:gd name="connsiteY6" fmla="*/ 2400151 h 4992439"/>
              <a:gd name="connsiteX7" fmla="*/ 0 w 727470"/>
              <a:gd name="connsiteY7" fmla="*/ 1104005 h 4992439"/>
              <a:gd name="connsiteX8" fmla="*/ 0 w 727470"/>
              <a:gd name="connsiteY8" fmla="*/ 648720 h 4992439"/>
              <a:gd name="connsiteX9" fmla="*/ 0 w 727470"/>
              <a:gd name="connsiteY9" fmla="*/ -1 h 4992439"/>
              <a:gd name="connsiteX10" fmla="*/ 720775 w 727470"/>
              <a:gd name="connsiteY10" fmla="*/ 45 h 4992439"/>
              <a:gd name="connsiteX11" fmla="*/ 720775 w 727470"/>
              <a:gd name="connsiteY11" fmla="*/ 648719 h 4992439"/>
              <a:gd name="connsiteX12" fmla="*/ 720775 w 727470"/>
              <a:gd name="connsiteY12" fmla="*/ 1104005 h 4992439"/>
              <a:gd name="connsiteX13" fmla="*/ 720775 w 727470"/>
              <a:gd name="connsiteY13" fmla="*/ 2400149 h 4992439"/>
              <a:gd name="connsiteX14" fmla="*/ 720776 w 727470"/>
              <a:gd name="connsiteY14" fmla="*/ 2400149 h 4992439"/>
              <a:gd name="connsiteX15" fmla="*/ 720776 w 727470"/>
              <a:gd name="connsiteY15" fmla="*/ 3696293 h 4992439"/>
              <a:gd name="connsiteX16" fmla="*/ 727470 w 727470"/>
              <a:gd name="connsiteY16" fmla="*/ 3696293 h 499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Rounded Rectangle 3">
            <a:extLst>
              <a:ext uri="{FF2B5EF4-FFF2-40B4-BE49-F238E27FC236}">
                <a16:creationId xmlns:a16="http://schemas.microsoft.com/office/drawing/2014/main" id="{B3ABEA93-05DF-1844-9078-BD96AEE332A3}"/>
              </a:ext>
            </a:extLst>
          </p:cNvPr>
          <p:cNvSpPr/>
          <p:nvPr/>
        </p:nvSpPr>
        <p:spPr>
          <a:xfrm flipH="1">
            <a:off x="1614163" y="3649647"/>
            <a:ext cx="77418" cy="670952"/>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4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9 w 727470"/>
              <a:gd name="connsiteY12" fmla="*/ 120151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480516 w 727470"/>
              <a:gd name="connsiteY12" fmla="*/ 120152 h 5112569"/>
              <a:gd name="connsiteX13" fmla="*/ 600645 w 727470"/>
              <a:gd name="connsiteY13" fmla="*/ 45 h 5112569"/>
              <a:gd name="connsiteX14" fmla="*/ 720775 w 727470"/>
              <a:gd name="connsiteY14" fmla="*/ 120175 h 5112569"/>
              <a:gd name="connsiteX15" fmla="*/ 720775 w 727470"/>
              <a:gd name="connsiteY15" fmla="*/ 768849 h 5112569"/>
              <a:gd name="connsiteX16" fmla="*/ 720775 w 727470"/>
              <a:gd name="connsiteY16" fmla="*/ 1224135 h 5112569"/>
              <a:gd name="connsiteX17" fmla="*/ 720775 w 727470"/>
              <a:gd name="connsiteY17" fmla="*/ 2520279 h 5112569"/>
              <a:gd name="connsiteX18" fmla="*/ 720776 w 727470"/>
              <a:gd name="connsiteY18" fmla="*/ 2520279 h 5112569"/>
              <a:gd name="connsiteX19" fmla="*/ 720776 w 727470"/>
              <a:gd name="connsiteY19" fmla="*/ 3816423 h 5112569"/>
              <a:gd name="connsiteX20" fmla="*/ 727470 w 727470"/>
              <a:gd name="connsiteY20"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600645 w 727470"/>
              <a:gd name="connsiteY12" fmla="*/ 45 h 5112569"/>
              <a:gd name="connsiteX13" fmla="*/ 720775 w 727470"/>
              <a:gd name="connsiteY13" fmla="*/ 120175 h 5112569"/>
              <a:gd name="connsiteX14" fmla="*/ 720775 w 727470"/>
              <a:gd name="connsiteY14" fmla="*/ 768849 h 5112569"/>
              <a:gd name="connsiteX15" fmla="*/ 720775 w 727470"/>
              <a:gd name="connsiteY15" fmla="*/ 1224135 h 5112569"/>
              <a:gd name="connsiteX16" fmla="*/ 720775 w 727470"/>
              <a:gd name="connsiteY16" fmla="*/ 2520279 h 5112569"/>
              <a:gd name="connsiteX17" fmla="*/ 720776 w 727470"/>
              <a:gd name="connsiteY17" fmla="*/ 2520279 h 5112569"/>
              <a:gd name="connsiteX18" fmla="*/ 720776 w 727470"/>
              <a:gd name="connsiteY18" fmla="*/ 3816423 h 5112569"/>
              <a:gd name="connsiteX19" fmla="*/ 727470 w 727470"/>
              <a:gd name="connsiteY19"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720775 w 727470"/>
              <a:gd name="connsiteY12" fmla="*/ 120175 h 5112569"/>
              <a:gd name="connsiteX13" fmla="*/ 720775 w 727470"/>
              <a:gd name="connsiteY13" fmla="*/ 768849 h 5112569"/>
              <a:gd name="connsiteX14" fmla="*/ 720775 w 727470"/>
              <a:gd name="connsiteY14" fmla="*/ 1224135 h 5112569"/>
              <a:gd name="connsiteX15" fmla="*/ 720775 w 727470"/>
              <a:gd name="connsiteY15" fmla="*/ 2520279 h 5112569"/>
              <a:gd name="connsiteX16" fmla="*/ 720776 w 727470"/>
              <a:gd name="connsiteY16" fmla="*/ 2520279 h 5112569"/>
              <a:gd name="connsiteX17" fmla="*/ 720776 w 727470"/>
              <a:gd name="connsiteY17" fmla="*/ 3816423 h 5112569"/>
              <a:gd name="connsiteX18" fmla="*/ 727470 w 727470"/>
              <a:gd name="connsiteY18" fmla="*/ 3816423 h 5112569"/>
              <a:gd name="connsiteX0" fmla="*/ 727470 w 727470"/>
              <a:gd name="connsiteY0" fmla="*/ 3816518 h 5112664"/>
              <a:gd name="connsiteX1" fmla="*/ 727470 w 727470"/>
              <a:gd name="connsiteY1" fmla="*/ 5112664 h 5112664"/>
              <a:gd name="connsiteX2" fmla="*/ 6695 w 727470"/>
              <a:gd name="connsiteY2" fmla="*/ 5112664 h 5112664"/>
              <a:gd name="connsiteX3" fmla="*/ 6695 w 727470"/>
              <a:gd name="connsiteY3" fmla="*/ 3816520 h 5112664"/>
              <a:gd name="connsiteX4" fmla="*/ 1 w 727470"/>
              <a:gd name="connsiteY4" fmla="*/ 3816520 h 5112664"/>
              <a:gd name="connsiteX5" fmla="*/ 1 w 727470"/>
              <a:gd name="connsiteY5" fmla="*/ 2520376 h 5112664"/>
              <a:gd name="connsiteX6" fmla="*/ 0 w 727470"/>
              <a:gd name="connsiteY6" fmla="*/ 2520376 h 5112664"/>
              <a:gd name="connsiteX7" fmla="*/ 0 w 727470"/>
              <a:gd name="connsiteY7" fmla="*/ 1224230 h 5112664"/>
              <a:gd name="connsiteX8" fmla="*/ 0 w 727470"/>
              <a:gd name="connsiteY8" fmla="*/ 768945 h 5112664"/>
              <a:gd name="connsiteX9" fmla="*/ 0 w 727470"/>
              <a:gd name="connsiteY9" fmla="*/ 120224 h 5112664"/>
              <a:gd name="connsiteX10" fmla="*/ 120129 w 727470"/>
              <a:gd name="connsiteY10" fmla="*/ 95 h 5112664"/>
              <a:gd name="connsiteX11" fmla="*/ 720775 w 727470"/>
              <a:gd name="connsiteY11" fmla="*/ 120270 h 5112664"/>
              <a:gd name="connsiteX12" fmla="*/ 720775 w 727470"/>
              <a:gd name="connsiteY12" fmla="*/ 768944 h 5112664"/>
              <a:gd name="connsiteX13" fmla="*/ 720775 w 727470"/>
              <a:gd name="connsiteY13" fmla="*/ 1224230 h 5112664"/>
              <a:gd name="connsiteX14" fmla="*/ 720775 w 727470"/>
              <a:gd name="connsiteY14" fmla="*/ 2520374 h 5112664"/>
              <a:gd name="connsiteX15" fmla="*/ 720776 w 727470"/>
              <a:gd name="connsiteY15" fmla="*/ 2520374 h 5112664"/>
              <a:gd name="connsiteX16" fmla="*/ 720776 w 727470"/>
              <a:gd name="connsiteY16" fmla="*/ 3816518 h 5112664"/>
              <a:gd name="connsiteX17" fmla="*/ 727470 w 727470"/>
              <a:gd name="connsiteY17" fmla="*/ 3816518 h 5112664"/>
              <a:gd name="connsiteX0" fmla="*/ 727470 w 727470"/>
              <a:gd name="connsiteY0" fmla="*/ 3696293 h 4992439"/>
              <a:gd name="connsiteX1" fmla="*/ 727470 w 727470"/>
              <a:gd name="connsiteY1" fmla="*/ 4992439 h 4992439"/>
              <a:gd name="connsiteX2" fmla="*/ 6695 w 727470"/>
              <a:gd name="connsiteY2" fmla="*/ 4992439 h 4992439"/>
              <a:gd name="connsiteX3" fmla="*/ 6695 w 727470"/>
              <a:gd name="connsiteY3" fmla="*/ 3696295 h 4992439"/>
              <a:gd name="connsiteX4" fmla="*/ 1 w 727470"/>
              <a:gd name="connsiteY4" fmla="*/ 3696295 h 4992439"/>
              <a:gd name="connsiteX5" fmla="*/ 1 w 727470"/>
              <a:gd name="connsiteY5" fmla="*/ 2400151 h 4992439"/>
              <a:gd name="connsiteX6" fmla="*/ 0 w 727470"/>
              <a:gd name="connsiteY6" fmla="*/ 2400151 h 4992439"/>
              <a:gd name="connsiteX7" fmla="*/ 0 w 727470"/>
              <a:gd name="connsiteY7" fmla="*/ 1104005 h 4992439"/>
              <a:gd name="connsiteX8" fmla="*/ 0 w 727470"/>
              <a:gd name="connsiteY8" fmla="*/ 648720 h 4992439"/>
              <a:gd name="connsiteX9" fmla="*/ 0 w 727470"/>
              <a:gd name="connsiteY9" fmla="*/ -1 h 4992439"/>
              <a:gd name="connsiteX10" fmla="*/ 720775 w 727470"/>
              <a:gd name="connsiteY10" fmla="*/ 45 h 4992439"/>
              <a:gd name="connsiteX11" fmla="*/ 720775 w 727470"/>
              <a:gd name="connsiteY11" fmla="*/ 648719 h 4992439"/>
              <a:gd name="connsiteX12" fmla="*/ 720775 w 727470"/>
              <a:gd name="connsiteY12" fmla="*/ 1104005 h 4992439"/>
              <a:gd name="connsiteX13" fmla="*/ 720775 w 727470"/>
              <a:gd name="connsiteY13" fmla="*/ 2400149 h 4992439"/>
              <a:gd name="connsiteX14" fmla="*/ 720776 w 727470"/>
              <a:gd name="connsiteY14" fmla="*/ 2400149 h 4992439"/>
              <a:gd name="connsiteX15" fmla="*/ 720776 w 727470"/>
              <a:gd name="connsiteY15" fmla="*/ 3696293 h 4992439"/>
              <a:gd name="connsiteX16" fmla="*/ 727470 w 727470"/>
              <a:gd name="connsiteY16" fmla="*/ 3696293 h 499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ounded Rectangle 3">
            <a:extLst>
              <a:ext uri="{FF2B5EF4-FFF2-40B4-BE49-F238E27FC236}">
                <a16:creationId xmlns:a16="http://schemas.microsoft.com/office/drawing/2014/main" id="{24442A61-9274-A74C-9AA6-FF907F0B5A6F}"/>
              </a:ext>
            </a:extLst>
          </p:cNvPr>
          <p:cNvSpPr/>
          <p:nvPr/>
        </p:nvSpPr>
        <p:spPr>
          <a:xfrm rot="16200000" flipH="1">
            <a:off x="1097079" y="4289136"/>
            <a:ext cx="77418" cy="670952"/>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4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9 w 727470"/>
              <a:gd name="connsiteY12" fmla="*/ 120151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480516 w 727470"/>
              <a:gd name="connsiteY12" fmla="*/ 120152 h 5112569"/>
              <a:gd name="connsiteX13" fmla="*/ 600645 w 727470"/>
              <a:gd name="connsiteY13" fmla="*/ 45 h 5112569"/>
              <a:gd name="connsiteX14" fmla="*/ 720775 w 727470"/>
              <a:gd name="connsiteY14" fmla="*/ 120175 h 5112569"/>
              <a:gd name="connsiteX15" fmla="*/ 720775 w 727470"/>
              <a:gd name="connsiteY15" fmla="*/ 768849 h 5112569"/>
              <a:gd name="connsiteX16" fmla="*/ 720775 w 727470"/>
              <a:gd name="connsiteY16" fmla="*/ 1224135 h 5112569"/>
              <a:gd name="connsiteX17" fmla="*/ 720775 w 727470"/>
              <a:gd name="connsiteY17" fmla="*/ 2520279 h 5112569"/>
              <a:gd name="connsiteX18" fmla="*/ 720776 w 727470"/>
              <a:gd name="connsiteY18" fmla="*/ 2520279 h 5112569"/>
              <a:gd name="connsiteX19" fmla="*/ 720776 w 727470"/>
              <a:gd name="connsiteY19" fmla="*/ 3816423 h 5112569"/>
              <a:gd name="connsiteX20" fmla="*/ 727470 w 727470"/>
              <a:gd name="connsiteY20"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600645 w 727470"/>
              <a:gd name="connsiteY12" fmla="*/ 45 h 5112569"/>
              <a:gd name="connsiteX13" fmla="*/ 720775 w 727470"/>
              <a:gd name="connsiteY13" fmla="*/ 120175 h 5112569"/>
              <a:gd name="connsiteX14" fmla="*/ 720775 w 727470"/>
              <a:gd name="connsiteY14" fmla="*/ 768849 h 5112569"/>
              <a:gd name="connsiteX15" fmla="*/ 720775 w 727470"/>
              <a:gd name="connsiteY15" fmla="*/ 1224135 h 5112569"/>
              <a:gd name="connsiteX16" fmla="*/ 720775 w 727470"/>
              <a:gd name="connsiteY16" fmla="*/ 2520279 h 5112569"/>
              <a:gd name="connsiteX17" fmla="*/ 720776 w 727470"/>
              <a:gd name="connsiteY17" fmla="*/ 2520279 h 5112569"/>
              <a:gd name="connsiteX18" fmla="*/ 720776 w 727470"/>
              <a:gd name="connsiteY18" fmla="*/ 3816423 h 5112569"/>
              <a:gd name="connsiteX19" fmla="*/ 727470 w 727470"/>
              <a:gd name="connsiteY19"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720775 w 727470"/>
              <a:gd name="connsiteY12" fmla="*/ 120175 h 5112569"/>
              <a:gd name="connsiteX13" fmla="*/ 720775 w 727470"/>
              <a:gd name="connsiteY13" fmla="*/ 768849 h 5112569"/>
              <a:gd name="connsiteX14" fmla="*/ 720775 w 727470"/>
              <a:gd name="connsiteY14" fmla="*/ 1224135 h 5112569"/>
              <a:gd name="connsiteX15" fmla="*/ 720775 w 727470"/>
              <a:gd name="connsiteY15" fmla="*/ 2520279 h 5112569"/>
              <a:gd name="connsiteX16" fmla="*/ 720776 w 727470"/>
              <a:gd name="connsiteY16" fmla="*/ 2520279 h 5112569"/>
              <a:gd name="connsiteX17" fmla="*/ 720776 w 727470"/>
              <a:gd name="connsiteY17" fmla="*/ 3816423 h 5112569"/>
              <a:gd name="connsiteX18" fmla="*/ 727470 w 727470"/>
              <a:gd name="connsiteY18" fmla="*/ 3816423 h 5112569"/>
              <a:gd name="connsiteX0" fmla="*/ 727470 w 727470"/>
              <a:gd name="connsiteY0" fmla="*/ 3816518 h 5112664"/>
              <a:gd name="connsiteX1" fmla="*/ 727470 w 727470"/>
              <a:gd name="connsiteY1" fmla="*/ 5112664 h 5112664"/>
              <a:gd name="connsiteX2" fmla="*/ 6695 w 727470"/>
              <a:gd name="connsiteY2" fmla="*/ 5112664 h 5112664"/>
              <a:gd name="connsiteX3" fmla="*/ 6695 w 727470"/>
              <a:gd name="connsiteY3" fmla="*/ 3816520 h 5112664"/>
              <a:gd name="connsiteX4" fmla="*/ 1 w 727470"/>
              <a:gd name="connsiteY4" fmla="*/ 3816520 h 5112664"/>
              <a:gd name="connsiteX5" fmla="*/ 1 w 727470"/>
              <a:gd name="connsiteY5" fmla="*/ 2520376 h 5112664"/>
              <a:gd name="connsiteX6" fmla="*/ 0 w 727470"/>
              <a:gd name="connsiteY6" fmla="*/ 2520376 h 5112664"/>
              <a:gd name="connsiteX7" fmla="*/ 0 w 727470"/>
              <a:gd name="connsiteY7" fmla="*/ 1224230 h 5112664"/>
              <a:gd name="connsiteX8" fmla="*/ 0 w 727470"/>
              <a:gd name="connsiteY8" fmla="*/ 768945 h 5112664"/>
              <a:gd name="connsiteX9" fmla="*/ 0 w 727470"/>
              <a:gd name="connsiteY9" fmla="*/ 120224 h 5112664"/>
              <a:gd name="connsiteX10" fmla="*/ 120129 w 727470"/>
              <a:gd name="connsiteY10" fmla="*/ 95 h 5112664"/>
              <a:gd name="connsiteX11" fmla="*/ 720775 w 727470"/>
              <a:gd name="connsiteY11" fmla="*/ 120270 h 5112664"/>
              <a:gd name="connsiteX12" fmla="*/ 720775 w 727470"/>
              <a:gd name="connsiteY12" fmla="*/ 768944 h 5112664"/>
              <a:gd name="connsiteX13" fmla="*/ 720775 w 727470"/>
              <a:gd name="connsiteY13" fmla="*/ 1224230 h 5112664"/>
              <a:gd name="connsiteX14" fmla="*/ 720775 w 727470"/>
              <a:gd name="connsiteY14" fmla="*/ 2520374 h 5112664"/>
              <a:gd name="connsiteX15" fmla="*/ 720776 w 727470"/>
              <a:gd name="connsiteY15" fmla="*/ 2520374 h 5112664"/>
              <a:gd name="connsiteX16" fmla="*/ 720776 w 727470"/>
              <a:gd name="connsiteY16" fmla="*/ 3816518 h 5112664"/>
              <a:gd name="connsiteX17" fmla="*/ 727470 w 727470"/>
              <a:gd name="connsiteY17" fmla="*/ 3816518 h 5112664"/>
              <a:gd name="connsiteX0" fmla="*/ 727470 w 727470"/>
              <a:gd name="connsiteY0" fmla="*/ 3696293 h 4992439"/>
              <a:gd name="connsiteX1" fmla="*/ 727470 w 727470"/>
              <a:gd name="connsiteY1" fmla="*/ 4992439 h 4992439"/>
              <a:gd name="connsiteX2" fmla="*/ 6695 w 727470"/>
              <a:gd name="connsiteY2" fmla="*/ 4992439 h 4992439"/>
              <a:gd name="connsiteX3" fmla="*/ 6695 w 727470"/>
              <a:gd name="connsiteY3" fmla="*/ 3696295 h 4992439"/>
              <a:gd name="connsiteX4" fmla="*/ 1 w 727470"/>
              <a:gd name="connsiteY4" fmla="*/ 3696295 h 4992439"/>
              <a:gd name="connsiteX5" fmla="*/ 1 w 727470"/>
              <a:gd name="connsiteY5" fmla="*/ 2400151 h 4992439"/>
              <a:gd name="connsiteX6" fmla="*/ 0 w 727470"/>
              <a:gd name="connsiteY6" fmla="*/ 2400151 h 4992439"/>
              <a:gd name="connsiteX7" fmla="*/ 0 w 727470"/>
              <a:gd name="connsiteY7" fmla="*/ 1104005 h 4992439"/>
              <a:gd name="connsiteX8" fmla="*/ 0 w 727470"/>
              <a:gd name="connsiteY8" fmla="*/ 648720 h 4992439"/>
              <a:gd name="connsiteX9" fmla="*/ 0 w 727470"/>
              <a:gd name="connsiteY9" fmla="*/ -1 h 4992439"/>
              <a:gd name="connsiteX10" fmla="*/ 720775 w 727470"/>
              <a:gd name="connsiteY10" fmla="*/ 45 h 4992439"/>
              <a:gd name="connsiteX11" fmla="*/ 720775 w 727470"/>
              <a:gd name="connsiteY11" fmla="*/ 648719 h 4992439"/>
              <a:gd name="connsiteX12" fmla="*/ 720775 w 727470"/>
              <a:gd name="connsiteY12" fmla="*/ 1104005 h 4992439"/>
              <a:gd name="connsiteX13" fmla="*/ 720775 w 727470"/>
              <a:gd name="connsiteY13" fmla="*/ 2400149 h 4992439"/>
              <a:gd name="connsiteX14" fmla="*/ 720776 w 727470"/>
              <a:gd name="connsiteY14" fmla="*/ 2400149 h 4992439"/>
              <a:gd name="connsiteX15" fmla="*/ 720776 w 727470"/>
              <a:gd name="connsiteY15" fmla="*/ 3696293 h 4992439"/>
              <a:gd name="connsiteX16" fmla="*/ 727470 w 727470"/>
              <a:gd name="connsiteY16" fmla="*/ 3696293 h 499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Rounded Rectangle 3">
            <a:extLst>
              <a:ext uri="{FF2B5EF4-FFF2-40B4-BE49-F238E27FC236}">
                <a16:creationId xmlns:a16="http://schemas.microsoft.com/office/drawing/2014/main" id="{9E0AD5AA-1158-B84B-BD12-EAF92B684230}"/>
              </a:ext>
            </a:extLst>
          </p:cNvPr>
          <p:cNvSpPr/>
          <p:nvPr/>
        </p:nvSpPr>
        <p:spPr>
          <a:xfrm rot="16200000" flipH="1">
            <a:off x="2224005" y="4291088"/>
            <a:ext cx="77418" cy="670952"/>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4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9 w 727470"/>
              <a:gd name="connsiteY12" fmla="*/ 120151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480516 w 727470"/>
              <a:gd name="connsiteY12" fmla="*/ 120152 h 5112569"/>
              <a:gd name="connsiteX13" fmla="*/ 600645 w 727470"/>
              <a:gd name="connsiteY13" fmla="*/ 45 h 5112569"/>
              <a:gd name="connsiteX14" fmla="*/ 720775 w 727470"/>
              <a:gd name="connsiteY14" fmla="*/ 120175 h 5112569"/>
              <a:gd name="connsiteX15" fmla="*/ 720775 w 727470"/>
              <a:gd name="connsiteY15" fmla="*/ 768849 h 5112569"/>
              <a:gd name="connsiteX16" fmla="*/ 720775 w 727470"/>
              <a:gd name="connsiteY16" fmla="*/ 1224135 h 5112569"/>
              <a:gd name="connsiteX17" fmla="*/ 720775 w 727470"/>
              <a:gd name="connsiteY17" fmla="*/ 2520279 h 5112569"/>
              <a:gd name="connsiteX18" fmla="*/ 720776 w 727470"/>
              <a:gd name="connsiteY18" fmla="*/ 2520279 h 5112569"/>
              <a:gd name="connsiteX19" fmla="*/ 720776 w 727470"/>
              <a:gd name="connsiteY19" fmla="*/ 3816423 h 5112569"/>
              <a:gd name="connsiteX20" fmla="*/ 727470 w 727470"/>
              <a:gd name="connsiteY20"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600645 w 727470"/>
              <a:gd name="connsiteY12" fmla="*/ 45 h 5112569"/>
              <a:gd name="connsiteX13" fmla="*/ 720775 w 727470"/>
              <a:gd name="connsiteY13" fmla="*/ 120175 h 5112569"/>
              <a:gd name="connsiteX14" fmla="*/ 720775 w 727470"/>
              <a:gd name="connsiteY14" fmla="*/ 768849 h 5112569"/>
              <a:gd name="connsiteX15" fmla="*/ 720775 w 727470"/>
              <a:gd name="connsiteY15" fmla="*/ 1224135 h 5112569"/>
              <a:gd name="connsiteX16" fmla="*/ 720775 w 727470"/>
              <a:gd name="connsiteY16" fmla="*/ 2520279 h 5112569"/>
              <a:gd name="connsiteX17" fmla="*/ 720776 w 727470"/>
              <a:gd name="connsiteY17" fmla="*/ 2520279 h 5112569"/>
              <a:gd name="connsiteX18" fmla="*/ 720776 w 727470"/>
              <a:gd name="connsiteY18" fmla="*/ 3816423 h 5112569"/>
              <a:gd name="connsiteX19" fmla="*/ 727470 w 727470"/>
              <a:gd name="connsiteY19"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720775 w 727470"/>
              <a:gd name="connsiteY12" fmla="*/ 120175 h 5112569"/>
              <a:gd name="connsiteX13" fmla="*/ 720775 w 727470"/>
              <a:gd name="connsiteY13" fmla="*/ 768849 h 5112569"/>
              <a:gd name="connsiteX14" fmla="*/ 720775 w 727470"/>
              <a:gd name="connsiteY14" fmla="*/ 1224135 h 5112569"/>
              <a:gd name="connsiteX15" fmla="*/ 720775 w 727470"/>
              <a:gd name="connsiteY15" fmla="*/ 2520279 h 5112569"/>
              <a:gd name="connsiteX16" fmla="*/ 720776 w 727470"/>
              <a:gd name="connsiteY16" fmla="*/ 2520279 h 5112569"/>
              <a:gd name="connsiteX17" fmla="*/ 720776 w 727470"/>
              <a:gd name="connsiteY17" fmla="*/ 3816423 h 5112569"/>
              <a:gd name="connsiteX18" fmla="*/ 727470 w 727470"/>
              <a:gd name="connsiteY18" fmla="*/ 3816423 h 5112569"/>
              <a:gd name="connsiteX0" fmla="*/ 727470 w 727470"/>
              <a:gd name="connsiteY0" fmla="*/ 3816518 h 5112664"/>
              <a:gd name="connsiteX1" fmla="*/ 727470 w 727470"/>
              <a:gd name="connsiteY1" fmla="*/ 5112664 h 5112664"/>
              <a:gd name="connsiteX2" fmla="*/ 6695 w 727470"/>
              <a:gd name="connsiteY2" fmla="*/ 5112664 h 5112664"/>
              <a:gd name="connsiteX3" fmla="*/ 6695 w 727470"/>
              <a:gd name="connsiteY3" fmla="*/ 3816520 h 5112664"/>
              <a:gd name="connsiteX4" fmla="*/ 1 w 727470"/>
              <a:gd name="connsiteY4" fmla="*/ 3816520 h 5112664"/>
              <a:gd name="connsiteX5" fmla="*/ 1 w 727470"/>
              <a:gd name="connsiteY5" fmla="*/ 2520376 h 5112664"/>
              <a:gd name="connsiteX6" fmla="*/ 0 w 727470"/>
              <a:gd name="connsiteY6" fmla="*/ 2520376 h 5112664"/>
              <a:gd name="connsiteX7" fmla="*/ 0 w 727470"/>
              <a:gd name="connsiteY7" fmla="*/ 1224230 h 5112664"/>
              <a:gd name="connsiteX8" fmla="*/ 0 w 727470"/>
              <a:gd name="connsiteY8" fmla="*/ 768945 h 5112664"/>
              <a:gd name="connsiteX9" fmla="*/ 0 w 727470"/>
              <a:gd name="connsiteY9" fmla="*/ 120224 h 5112664"/>
              <a:gd name="connsiteX10" fmla="*/ 120129 w 727470"/>
              <a:gd name="connsiteY10" fmla="*/ 95 h 5112664"/>
              <a:gd name="connsiteX11" fmla="*/ 720775 w 727470"/>
              <a:gd name="connsiteY11" fmla="*/ 120270 h 5112664"/>
              <a:gd name="connsiteX12" fmla="*/ 720775 w 727470"/>
              <a:gd name="connsiteY12" fmla="*/ 768944 h 5112664"/>
              <a:gd name="connsiteX13" fmla="*/ 720775 w 727470"/>
              <a:gd name="connsiteY13" fmla="*/ 1224230 h 5112664"/>
              <a:gd name="connsiteX14" fmla="*/ 720775 w 727470"/>
              <a:gd name="connsiteY14" fmla="*/ 2520374 h 5112664"/>
              <a:gd name="connsiteX15" fmla="*/ 720776 w 727470"/>
              <a:gd name="connsiteY15" fmla="*/ 2520374 h 5112664"/>
              <a:gd name="connsiteX16" fmla="*/ 720776 w 727470"/>
              <a:gd name="connsiteY16" fmla="*/ 3816518 h 5112664"/>
              <a:gd name="connsiteX17" fmla="*/ 727470 w 727470"/>
              <a:gd name="connsiteY17" fmla="*/ 3816518 h 5112664"/>
              <a:gd name="connsiteX0" fmla="*/ 727470 w 727470"/>
              <a:gd name="connsiteY0" fmla="*/ 3696293 h 4992439"/>
              <a:gd name="connsiteX1" fmla="*/ 727470 w 727470"/>
              <a:gd name="connsiteY1" fmla="*/ 4992439 h 4992439"/>
              <a:gd name="connsiteX2" fmla="*/ 6695 w 727470"/>
              <a:gd name="connsiteY2" fmla="*/ 4992439 h 4992439"/>
              <a:gd name="connsiteX3" fmla="*/ 6695 w 727470"/>
              <a:gd name="connsiteY3" fmla="*/ 3696295 h 4992439"/>
              <a:gd name="connsiteX4" fmla="*/ 1 w 727470"/>
              <a:gd name="connsiteY4" fmla="*/ 3696295 h 4992439"/>
              <a:gd name="connsiteX5" fmla="*/ 1 w 727470"/>
              <a:gd name="connsiteY5" fmla="*/ 2400151 h 4992439"/>
              <a:gd name="connsiteX6" fmla="*/ 0 w 727470"/>
              <a:gd name="connsiteY6" fmla="*/ 2400151 h 4992439"/>
              <a:gd name="connsiteX7" fmla="*/ 0 w 727470"/>
              <a:gd name="connsiteY7" fmla="*/ 1104005 h 4992439"/>
              <a:gd name="connsiteX8" fmla="*/ 0 w 727470"/>
              <a:gd name="connsiteY8" fmla="*/ 648720 h 4992439"/>
              <a:gd name="connsiteX9" fmla="*/ 0 w 727470"/>
              <a:gd name="connsiteY9" fmla="*/ -1 h 4992439"/>
              <a:gd name="connsiteX10" fmla="*/ 720775 w 727470"/>
              <a:gd name="connsiteY10" fmla="*/ 45 h 4992439"/>
              <a:gd name="connsiteX11" fmla="*/ 720775 w 727470"/>
              <a:gd name="connsiteY11" fmla="*/ 648719 h 4992439"/>
              <a:gd name="connsiteX12" fmla="*/ 720775 w 727470"/>
              <a:gd name="connsiteY12" fmla="*/ 1104005 h 4992439"/>
              <a:gd name="connsiteX13" fmla="*/ 720775 w 727470"/>
              <a:gd name="connsiteY13" fmla="*/ 2400149 h 4992439"/>
              <a:gd name="connsiteX14" fmla="*/ 720776 w 727470"/>
              <a:gd name="connsiteY14" fmla="*/ 2400149 h 4992439"/>
              <a:gd name="connsiteX15" fmla="*/ 720776 w 727470"/>
              <a:gd name="connsiteY15" fmla="*/ 3696293 h 4992439"/>
              <a:gd name="connsiteX16" fmla="*/ 727470 w 727470"/>
              <a:gd name="connsiteY16" fmla="*/ 3696293 h 499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A455E5A6-3C3A-7243-B188-F8D1B167C32A}"/>
              </a:ext>
            </a:extLst>
          </p:cNvPr>
          <p:cNvSpPr/>
          <p:nvPr/>
        </p:nvSpPr>
        <p:spPr>
          <a:xfrm>
            <a:off x="120110" y="4282549"/>
            <a:ext cx="655468" cy="655468"/>
          </a:xfrm>
          <a:prstGeom prst="ellipse">
            <a:avLst/>
          </a:prstGeom>
          <a:solidFill>
            <a:srgbClr val="19A695"/>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FAF7A28B-D724-7748-9632-75002EA7A609}"/>
              </a:ext>
            </a:extLst>
          </p:cNvPr>
          <p:cNvSpPr/>
          <p:nvPr/>
        </p:nvSpPr>
        <p:spPr>
          <a:xfrm>
            <a:off x="476198" y="3434512"/>
            <a:ext cx="655468" cy="655468"/>
          </a:xfrm>
          <a:prstGeom prst="ellipse">
            <a:avLst/>
          </a:prstGeom>
          <a:solidFill>
            <a:srgbClr val="19A695"/>
          </a:solid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3A782D96-34DA-B842-86DF-798BDF389997}"/>
              </a:ext>
            </a:extLst>
          </p:cNvPr>
          <p:cNvSpPr/>
          <p:nvPr/>
        </p:nvSpPr>
        <p:spPr>
          <a:xfrm>
            <a:off x="1316683" y="3000304"/>
            <a:ext cx="655468" cy="655468"/>
          </a:xfrm>
          <a:prstGeom prst="ellipse">
            <a:avLst/>
          </a:prstGeom>
          <a:solidFill>
            <a:srgbClr val="19A695"/>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72E9D134-A782-6247-89BF-121391C4E232}"/>
              </a:ext>
            </a:extLst>
          </p:cNvPr>
          <p:cNvSpPr/>
          <p:nvPr/>
        </p:nvSpPr>
        <p:spPr>
          <a:xfrm>
            <a:off x="2179572" y="3434512"/>
            <a:ext cx="655468" cy="655468"/>
          </a:xfrm>
          <a:prstGeom prst="ellipse">
            <a:avLst/>
          </a:prstGeom>
          <a:solidFill>
            <a:srgbClr val="19A695"/>
          </a:solid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31C10C7A-010D-4C41-B3FB-44038598BFB1}"/>
              </a:ext>
            </a:extLst>
          </p:cNvPr>
          <p:cNvSpPr/>
          <p:nvPr/>
        </p:nvSpPr>
        <p:spPr>
          <a:xfrm>
            <a:off x="2567695" y="4282549"/>
            <a:ext cx="655468" cy="655468"/>
          </a:xfrm>
          <a:prstGeom prst="ellipse">
            <a:avLst/>
          </a:prstGeom>
          <a:solidFill>
            <a:srgbClr val="19A695"/>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Trapezoid 10">
            <a:extLst>
              <a:ext uri="{FF2B5EF4-FFF2-40B4-BE49-F238E27FC236}">
                <a16:creationId xmlns:a16="http://schemas.microsoft.com/office/drawing/2014/main" id="{06168E41-C3B9-D64F-BF85-D04C74A34DD5}"/>
              </a:ext>
            </a:extLst>
          </p:cNvPr>
          <p:cNvSpPr/>
          <p:nvPr/>
        </p:nvSpPr>
        <p:spPr>
          <a:xfrm>
            <a:off x="2340598" y="3595734"/>
            <a:ext cx="333421" cy="333031"/>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Rounded Rectangle 12">
            <a:extLst>
              <a:ext uri="{FF2B5EF4-FFF2-40B4-BE49-F238E27FC236}">
                <a16:creationId xmlns:a16="http://schemas.microsoft.com/office/drawing/2014/main" id="{2E4CFAFE-919C-A84D-BBF5-11AE2E635A89}"/>
              </a:ext>
            </a:extLst>
          </p:cNvPr>
          <p:cNvSpPr>
            <a:spLocks noChangeAspect="1"/>
          </p:cNvSpPr>
          <p:nvPr/>
        </p:nvSpPr>
        <p:spPr>
          <a:xfrm>
            <a:off x="334918" y="4473768"/>
            <a:ext cx="253165" cy="301691"/>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Rounded Rectangle 8">
            <a:extLst>
              <a:ext uri="{FF2B5EF4-FFF2-40B4-BE49-F238E27FC236}">
                <a16:creationId xmlns:a16="http://schemas.microsoft.com/office/drawing/2014/main" id="{1E4630D7-B711-8C4D-B24A-76C7360D52AE}"/>
              </a:ext>
            </a:extLst>
          </p:cNvPr>
          <p:cNvSpPr>
            <a:spLocks noChangeAspect="1"/>
          </p:cNvSpPr>
          <p:nvPr/>
        </p:nvSpPr>
        <p:spPr>
          <a:xfrm>
            <a:off x="1486895" y="3207617"/>
            <a:ext cx="373016" cy="240847"/>
          </a:xfrm>
          <a:custGeom>
            <a:avLst/>
            <a:gdLst/>
            <a:ahLst/>
            <a:cxnLst/>
            <a:rect l="l" t="t" r="r" b="b"/>
            <a:pathLst>
              <a:path w="3903331" h="2520264">
                <a:moveTo>
                  <a:pt x="979557" y="2088232"/>
                </a:moveTo>
                <a:lnTo>
                  <a:pt x="1699637" y="2088232"/>
                </a:lnTo>
                <a:lnTo>
                  <a:pt x="1699637" y="2376264"/>
                </a:lnTo>
                <a:lnTo>
                  <a:pt x="2183836" y="2376264"/>
                </a:lnTo>
                <a:cubicBezTo>
                  <a:pt x="2223601" y="2376264"/>
                  <a:pt x="2255836" y="2408499"/>
                  <a:pt x="2255836" y="2448264"/>
                </a:cubicBezTo>
                <a:lnTo>
                  <a:pt x="2255836" y="2520264"/>
                </a:lnTo>
                <a:lnTo>
                  <a:pt x="423358" y="2520264"/>
                </a:lnTo>
                <a:lnTo>
                  <a:pt x="423358" y="2448264"/>
                </a:lnTo>
                <a:cubicBezTo>
                  <a:pt x="423358" y="2408499"/>
                  <a:pt x="455593" y="2376264"/>
                  <a:pt x="495358" y="2376264"/>
                </a:cubicBezTo>
                <a:lnTo>
                  <a:pt x="979557" y="2376264"/>
                </a:lnTo>
                <a:close/>
                <a:moveTo>
                  <a:pt x="3399275" y="1789990"/>
                </a:moveTo>
                <a:cubicBezTo>
                  <a:pt x="3458928" y="1789990"/>
                  <a:pt x="3507287" y="1838349"/>
                  <a:pt x="3507287" y="1898002"/>
                </a:cubicBezTo>
                <a:cubicBezTo>
                  <a:pt x="3507287" y="1957655"/>
                  <a:pt x="3458928" y="2006014"/>
                  <a:pt x="3399275" y="2006014"/>
                </a:cubicBezTo>
                <a:cubicBezTo>
                  <a:pt x="3339622" y="2006014"/>
                  <a:pt x="3291263" y="1957655"/>
                  <a:pt x="3291263" y="1898002"/>
                </a:cubicBezTo>
                <a:cubicBezTo>
                  <a:pt x="3291263" y="1838349"/>
                  <a:pt x="3339622" y="1789990"/>
                  <a:pt x="3399275" y="1789990"/>
                </a:cubicBezTo>
                <a:close/>
                <a:moveTo>
                  <a:pt x="1339597" y="1746047"/>
                </a:moveTo>
                <a:cubicBezTo>
                  <a:pt x="1279944" y="1746047"/>
                  <a:pt x="1231585" y="1794406"/>
                  <a:pt x="1231585" y="1854059"/>
                </a:cubicBezTo>
                <a:cubicBezTo>
                  <a:pt x="1231585" y="1913712"/>
                  <a:pt x="1279944" y="1962071"/>
                  <a:pt x="1339597" y="1962071"/>
                </a:cubicBezTo>
                <a:cubicBezTo>
                  <a:pt x="1399250" y="1962071"/>
                  <a:pt x="1447609" y="1913712"/>
                  <a:pt x="1447609" y="1854059"/>
                </a:cubicBezTo>
                <a:cubicBezTo>
                  <a:pt x="1447609" y="1794406"/>
                  <a:pt x="1399250" y="1746047"/>
                  <a:pt x="1339597" y="1746047"/>
                </a:cubicBezTo>
                <a:close/>
                <a:moveTo>
                  <a:pt x="3399275" y="1692573"/>
                </a:moveTo>
                <a:cubicBezTo>
                  <a:pt x="3285820" y="1692573"/>
                  <a:pt x="3193846" y="1784547"/>
                  <a:pt x="3193846" y="1898002"/>
                </a:cubicBezTo>
                <a:cubicBezTo>
                  <a:pt x="3193846" y="2011457"/>
                  <a:pt x="3285820" y="2103431"/>
                  <a:pt x="3399275" y="2103431"/>
                </a:cubicBezTo>
                <a:cubicBezTo>
                  <a:pt x="3512730" y="2103431"/>
                  <a:pt x="3604704" y="2011457"/>
                  <a:pt x="3604704" y="1898002"/>
                </a:cubicBezTo>
                <a:cubicBezTo>
                  <a:pt x="3604704" y="1784547"/>
                  <a:pt x="3512730" y="1692573"/>
                  <a:pt x="3399275" y="1692573"/>
                </a:cubicBezTo>
                <a:close/>
                <a:moveTo>
                  <a:pt x="3118980" y="1080112"/>
                </a:moveTo>
                <a:cubicBezTo>
                  <a:pt x="3074938" y="1080112"/>
                  <a:pt x="3039235" y="1115815"/>
                  <a:pt x="3039235" y="1159857"/>
                </a:cubicBezTo>
                <a:lnTo>
                  <a:pt x="3039235" y="1180387"/>
                </a:lnTo>
                <a:cubicBezTo>
                  <a:pt x="3039235" y="1224429"/>
                  <a:pt x="3074938" y="1260132"/>
                  <a:pt x="3118980" y="1260132"/>
                </a:cubicBezTo>
                <a:lnTo>
                  <a:pt x="3679570" y="1260132"/>
                </a:lnTo>
                <a:cubicBezTo>
                  <a:pt x="3723612" y="1260132"/>
                  <a:pt x="3759315" y="1224429"/>
                  <a:pt x="3759315" y="1180387"/>
                </a:cubicBezTo>
                <a:lnTo>
                  <a:pt x="3759315" y="1159857"/>
                </a:lnTo>
                <a:cubicBezTo>
                  <a:pt x="3759315" y="1115815"/>
                  <a:pt x="3723612" y="1080112"/>
                  <a:pt x="3679570" y="1080112"/>
                </a:cubicBezTo>
                <a:close/>
                <a:moveTo>
                  <a:pt x="3118980" y="782689"/>
                </a:moveTo>
                <a:cubicBezTo>
                  <a:pt x="3074938" y="782689"/>
                  <a:pt x="3039235" y="818392"/>
                  <a:pt x="3039235" y="862434"/>
                </a:cubicBezTo>
                <a:lnTo>
                  <a:pt x="3039235" y="882964"/>
                </a:lnTo>
                <a:cubicBezTo>
                  <a:pt x="3039235" y="927006"/>
                  <a:pt x="3074938" y="962709"/>
                  <a:pt x="3118980" y="962709"/>
                </a:cubicBezTo>
                <a:lnTo>
                  <a:pt x="3679570" y="962709"/>
                </a:lnTo>
                <a:cubicBezTo>
                  <a:pt x="3723612" y="962709"/>
                  <a:pt x="3759315" y="927006"/>
                  <a:pt x="3759315" y="882964"/>
                </a:cubicBezTo>
                <a:lnTo>
                  <a:pt x="3759315" y="862434"/>
                </a:lnTo>
                <a:cubicBezTo>
                  <a:pt x="3759315" y="818392"/>
                  <a:pt x="3723612" y="782689"/>
                  <a:pt x="3679570" y="782689"/>
                </a:cubicBezTo>
                <a:close/>
                <a:moveTo>
                  <a:pt x="3118980" y="485267"/>
                </a:moveTo>
                <a:cubicBezTo>
                  <a:pt x="3074938" y="485267"/>
                  <a:pt x="3039235" y="520970"/>
                  <a:pt x="3039235" y="565012"/>
                </a:cubicBezTo>
                <a:lnTo>
                  <a:pt x="3039235" y="585542"/>
                </a:lnTo>
                <a:cubicBezTo>
                  <a:pt x="3039235" y="629584"/>
                  <a:pt x="3074938" y="665287"/>
                  <a:pt x="3118980" y="665287"/>
                </a:cubicBezTo>
                <a:lnTo>
                  <a:pt x="3679570" y="665287"/>
                </a:lnTo>
                <a:cubicBezTo>
                  <a:pt x="3723612" y="665287"/>
                  <a:pt x="3759315" y="629584"/>
                  <a:pt x="3759315" y="585542"/>
                </a:cubicBezTo>
                <a:lnTo>
                  <a:pt x="3759315" y="565012"/>
                </a:lnTo>
                <a:cubicBezTo>
                  <a:pt x="3759315" y="520970"/>
                  <a:pt x="3723612" y="485267"/>
                  <a:pt x="3679570" y="485267"/>
                </a:cubicBezTo>
                <a:close/>
                <a:moveTo>
                  <a:pt x="3118980" y="187845"/>
                </a:moveTo>
                <a:cubicBezTo>
                  <a:pt x="3074938" y="187845"/>
                  <a:pt x="3039235" y="223548"/>
                  <a:pt x="3039235" y="267590"/>
                </a:cubicBezTo>
                <a:lnTo>
                  <a:pt x="3039235" y="288120"/>
                </a:lnTo>
                <a:cubicBezTo>
                  <a:pt x="3039235" y="332162"/>
                  <a:pt x="3074938" y="367865"/>
                  <a:pt x="3118980" y="367865"/>
                </a:cubicBezTo>
                <a:lnTo>
                  <a:pt x="3679570" y="367865"/>
                </a:lnTo>
                <a:cubicBezTo>
                  <a:pt x="3723612" y="367865"/>
                  <a:pt x="3759315" y="332162"/>
                  <a:pt x="3759315" y="288120"/>
                </a:cubicBezTo>
                <a:lnTo>
                  <a:pt x="3759315" y="267590"/>
                </a:lnTo>
                <a:cubicBezTo>
                  <a:pt x="3759315" y="223548"/>
                  <a:pt x="3723612" y="187845"/>
                  <a:pt x="3679570" y="187845"/>
                </a:cubicBezTo>
                <a:close/>
                <a:moveTo>
                  <a:pt x="331244" y="170684"/>
                </a:moveTo>
                <a:cubicBezTo>
                  <a:pt x="243611" y="170684"/>
                  <a:pt x="172570" y="241725"/>
                  <a:pt x="172570" y="329358"/>
                </a:cubicBezTo>
                <a:lnTo>
                  <a:pt x="172570" y="1516738"/>
                </a:lnTo>
                <a:cubicBezTo>
                  <a:pt x="172570" y="1604371"/>
                  <a:pt x="243611" y="1675412"/>
                  <a:pt x="331244" y="1675412"/>
                </a:cubicBezTo>
                <a:lnTo>
                  <a:pt x="2347950" y="1675412"/>
                </a:lnTo>
                <a:cubicBezTo>
                  <a:pt x="2435583" y="1675412"/>
                  <a:pt x="2506624" y="1604371"/>
                  <a:pt x="2506624" y="1516738"/>
                </a:cubicBezTo>
                <a:lnTo>
                  <a:pt x="2506624" y="329358"/>
                </a:lnTo>
                <a:cubicBezTo>
                  <a:pt x="2506624" y="241725"/>
                  <a:pt x="2435583" y="170684"/>
                  <a:pt x="2347950" y="170684"/>
                </a:cubicBezTo>
                <a:close/>
                <a:moveTo>
                  <a:pt x="3020709" y="0"/>
                </a:moveTo>
                <a:lnTo>
                  <a:pt x="3777841" y="0"/>
                </a:lnTo>
                <a:cubicBezTo>
                  <a:pt x="3847147" y="0"/>
                  <a:pt x="3903331" y="56184"/>
                  <a:pt x="3903331" y="125490"/>
                </a:cubicBezTo>
                <a:lnTo>
                  <a:pt x="3903331" y="2394774"/>
                </a:lnTo>
                <a:cubicBezTo>
                  <a:pt x="3903331" y="2464080"/>
                  <a:pt x="3847147" y="2520264"/>
                  <a:pt x="3777841" y="2520264"/>
                </a:cubicBezTo>
                <a:lnTo>
                  <a:pt x="3020709" y="2520264"/>
                </a:lnTo>
                <a:cubicBezTo>
                  <a:pt x="2951403" y="2520264"/>
                  <a:pt x="2895219" y="2464080"/>
                  <a:pt x="2895219" y="2394774"/>
                </a:cubicBezTo>
                <a:lnTo>
                  <a:pt x="2895219" y="125490"/>
                </a:lnTo>
                <a:cubicBezTo>
                  <a:pt x="2895219" y="56184"/>
                  <a:pt x="2951403" y="0"/>
                  <a:pt x="3020709" y="0"/>
                </a:cubicBezTo>
                <a:close/>
                <a:moveTo>
                  <a:pt x="243661" y="0"/>
                </a:moveTo>
                <a:lnTo>
                  <a:pt x="2435534" y="0"/>
                </a:lnTo>
                <a:cubicBezTo>
                  <a:pt x="2570104" y="0"/>
                  <a:pt x="2679195" y="109091"/>
                  <a:pt x="2679195" y="243661"/>
                </a:cubicBezTo>
                <a:lnTo>
                  <a:pt x="2679195" y="1772563"/>
                </a:lnTo>
                <a:cubicBezTo>
                  <a:pt x="2679195" y="1907133"/>
                  <a:pt x="2570104" y="2016224"/>
                  <a:pt x="2435534" y="2016224"/>
                </a:cubicBezTo>
                <a:lnTo>
                  <a:pt x="243661" y="2016224"/>
                </a:lnTo>
                <a:cubicBezTo>
                  <a:pt x="109091" y="2016224"/>
                  <a:pt x="0" y="1907133"/>
                  <a:pt x="0" y="1772563"/>
                </a:cubicBezTo>
                <a:lnTo>
                  <a:pt x="0" y="243661"/>
                </a:lnTo>
                <a:cubicBezTo>
                  <a:pt x="0" y="109091"/>
                  <a:pt x="109091" y="0"/>
                  <a:pt x="243661" y="0"/>
                </a:cubicBezTo>
                <a:close/>
              </a:path>
            </a:pathLst>
          </a:custGeom>
          <a:solidFill>
            <a:srgbClr val="521B9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2" name="Rounded Rectangle 1">
            <a:extLst>
              <a:ext uri="{FF2B5EF4-FFF2-40B4-BE49-F238E27FC236}">
                <a16:creationId xmlns:a16="http://schemas.microsoft.com/office/drawing/2014/main" id="{5BF0DD97-AE89-5743-9BEB-AB86D2724BE8}"/>
              </a:ext>
            </a:extLst>
          </p:cNvPr>
          <p:cNvSpPr>
            <a:spLocks/>
          </p:cNvSpPr>
          <p:nvPr/>
        </p:nvSpPr>
        <p:spPr>
          <a:xfrm>
            <a:off x="678050" y="3639254"/>
            <a:ext cx="271837" cy="271837"/>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Rectangle 1">
            <a:extLst>
              <a:ext uri="{FF2B5EF4-FFF2-40B4-BE49-F238E27FC236}">
                <a16:creationId xmlns:a16="http://schemas.microsoft.com/office/drawing/2014/main" id="{9DA8368A-1AB7-DC4B-A235-53AD2DFEDD86}"/>
              </a:ext>
            </a:extLst>
          </p:cNvPr>
          <p:cNvSpPr>
            <a:spLocks noChangeAspect="1"/>
          </p:cNvSpPr>
          <p:nvPr/>
        </p:nvSpPr>
        <p:spPr>
          <a:xfrm>
            <a:off x="2714566" y="4410730"/>
            <a:ext cx="361728" cy="354250"/>
          </a:xfrm>
          <a:custGeom>
            <a:avLst/>
            <a:gdLst/>
            <a:ahLst/>
            <a:cxnLst/>
            <a:rect l="l" t="t" r="r" b="b"/>
            <a:pathLst>
              <a:path w="4018294" h="3935229">
                <a:moveTo>
                  <a:pt x="1686498" y="3459340"/>
                </a:moveTo>
                <a:cubicBezTo>
                  <a:pt x="1659539" y="3459340"/>
                  <a:pt x="1637685" y="3481194"/>
                  <a:pt x="1637685" y="3508153"/>
                </a:cubicBezTo>
                <a:lnTo>
                  <a:pt x="1637685" y="3703399"/>
                </a:lnTo>
                <a:cubicBezTo>
                  <a:pt x="1637685" y="3730358"/>
                  <a:pt x="1659539" y="3752212"/>
                  <a:pt x="1686498" y="3752212"/>
                </a:cubicBezTo>
                <a:lnTo>
                  <a:pt x="2782130" y="3752212"/>
                </a:lnTo>
                <a:cubicBezTo>
                  <a:pt x="2809089" y="3752212"/>
                  <a:pt x="2830943" y="3730358"/>
                  <a:pt x="2830943" y="3703399"/>
                </a:cubicBezTo>
                <a:lnTo>
                  <a:pt x="2830943" y="3508153"/>
                </a:lnTo>
                <a:cubicBezTo>
                  <a:pt x="2830943" y="3481194"/>
                  <a:pt x="2809089" y="3459340"/>
                  <a:pt x="2782130" y="3459340"/>
                </a:cubicBezTo>
                <a:close/>
                <a:moveTo>
                  <a:pt x="1249864" y="3459340"/>
                </a:moveTo>
                <a:cubicBezTo>
                  <a:pt x="1222905" y="3459340"/>
                  <a:pt x="1201051" y="3481194"/>
                  <a:pt x="1201051" y="3508153"/>
                </a:cubicBezTo>
                <a:lnTo>
                  <a:pt x="1201051" y="3703399"/>
                </a:lnTo>
                <a:cubicBezTo>
                  <a:pt x="1201051" y="3730358"/>
                  <a:pt x="1222905" y="3752212"/>
                  <a:pt x="1249864" y="3752212"/>
                </a:cubicBezTo>
                <a:lnTo>
                  <a:pt x="1445110" y="3752212"/>
                </a:lnTo>
                <a:cubicBezTo>
                  <a:pt x="1472069" y="3752212"/>
                  <a:pt x="1493923" y="3730358"/>
                  <a:pt x="1493923" y="3703399"/>
                </a:cubicBezTo>
                <a:lnTo>
                  <a:pt x="1493923" y="3508153"/>
                </a:lnTo>
                <a:cubicBezTo>
                  <a:pt x="1493923" y="3481194"/>
                  <a:pt x="1472069" y="3459340"/>
                  <a:pt x="1445110" y="3459340"/>
                </a:cubicBezTo>
                <a:close/>
                <a:moveTo>
                  <a:pt x="818798" y="3459340"/>
                </a:moveTo>
                <a:cubicBezTo>
                  <a:pt x="791839" y="3459340"/>
                  <a:pt x="769985" y="3481194"/>
                  <a:pt x="769985" y="3508153"/>
                </a:cubicBezTo>
                <a:lnTo>
                  <a:pt x="769985" y="3703399"/>
                </a:lnTo>
                <a:cubicBezTo>
                  <a:pt x="769985" y="3730358"/>
                  <a:pt x="791839" y="3752212"/>
                  <a:pt x="818798" y="3752212"/>
                </a:cubicBezTo>
                <a:lnTo>
                  <a:pt x="1014044" y="3752212"/>
                </a:lnTo>
                <a:cubicBezTo>
                  <a:pt x="1041003" y="3752212"/>
                  <a:pt x="1062857" y="3730358"/>
                  <a:pt x="1062857" y="3703399"/>
                </a:cubicBezTo>
                <a:lnTo>
                  <a:pt x="1062857" y="3508153"/>
                </a:lnTo>
                <a:cubicBezTo>
                  <a:pt x="1062857" y="3481194"/>
                  <a:pt x="1041003" y="3459340"/>
                  <a:pt x="1014044" y="3459340"/>
                </a:cubicBezTo>
                <a:close/>
                <a:moveTo>
                  <a:pt x="370964" y="3459340"/>
                </a:moveTo>
                <a:cubicBezTo>
                  <a:pt x="344005" y="3459340"/>
                  <a:pt x="322151" y="3481194"/>
                  <a:pt x="322151" y="3508153"/>
                </a:cubicBezTo>
                <a:lnTo>
                  <a:pt x="322151" y="3703399"/>
                </a:lnTo>
                <a:cubicBezTo>
                  <a:pt x="322151" y="3730358"/>
                  <a:pt x="344005" y="3752212"/>
                  <a:pt x="370964" y="3752212"/>
                </a:cubicBezTo>
                <a:lnTo>
                  <a:pt x="566210" y="3752212"/>
                </a:lnTo>
                <a:cubicBezTo>
                  <a:pt x="593169" y="3752212"/>
                  <a:pt x="615023" y="3730358"/>
                  <a:pt x="615023" y="3703399"/>
                </a:cubicBezTo>
                <a:lnTo>
                  <a:pt x="615023" y="3508153"/>
                </a:lnTo>
                <a:cubicBezTo>
                  <a:pt x="615023" y="3481194"/>
                  <a:pt x="593169" y="3459340"/>
                  <a:pt x="566210" y="3459340"/>
                </a:cubicBezTo>
                <a:close/>
                <a:moveTo>
                  <a:pt x="3457259" y="3005009"/>
                </a:moveTo>
                <a:cubicBezTo>
                  <a:pt x="3430300" y="3005009"/>
                  <a:pt x="3408446" y="3026863"/>
                  <a:pt x="3408446" y="3053822"/>
                </a:cubicBezTo>
                <a:lnTo>
                  <a:pt x="3408446" y="3459340"/>
                </a:lnTo>
                <a:lnTo>
                  <a:pt x="3034791" y="3459340"/>
                </a:lnTo>
                <a:cubicBezTo>
                  <a:pt x="3007832" y="3459340"/>
                  <a:pt x="2985978" y="3481194"/>
                  <a:pt x="2985978" y="3508153"/>
                </a:cubicBezTo>
                <a:lnTo>
                  <a:pt x="2985978" y="3703399"/>
                </a:lnTo>
                <a:cubicBezTo>
                  <a:pt x="2985978" y="3730358"/>
                  <a:pt x="3007832" y="3752212"/>
                  <a:pt x="3034791" y="3752212"/>
                </a:cubicBezTo>
                <a:lnTo>
                  <a:pt x="3457259" y="3752212"/>
                </a:lnTo>
                <a:lnTo>
                  <a:pt x="3514594" y="3752212"/>
                </a:lnTo>
                <a:lnTo>
                  <a:pt x="3652505" y="3752212"/>
                </a:lnTo>
                <a:cubicBezTo>
                  <a:pt x="3679464" y="3752212"/>
                  <a:pt x="3701318" y="3730358"/>
                  <a:pt x="3701318" y="3703399"/>
                </a:cubicBezTo>
                <a:lnTo>
                  <a:pt x="3701318" y="3556963"/>
                </a:lnTo>
                <a:lnTo>
                  <a:pt x="3701318" y="3508153"/>
                </a:lnTo>
                <a:lnTo>
                  <a:pt x="3701318" y="3053822"/>
                </a:lnTo>
                <a:cubicBezTo>
                  <a:pt x="3701318" y="3026863"/>
                  <a:pt x="3679464" y="3005009"/>
                  <a:pt x="3652505" y="3005009"/>
                </a:cubicBezTo>
                <a:close/>
                <a:moveTo>
                  <a:pt x="3009426" y="3005009"/>
                </a:moveTo>
                <a:cubicBezTo>
                  <a:pt x="2982467" y="3005009"/>
                  <a:pt x="2960613" y="3026863"/>
                  <a:pt x="2960613" y="3053822"/>
                </a:cubicBezTo>
                <a:lnTo>
                  <a:pt x="2960613" y="3249068"/>
                </a:lnTo>
                <a:cubicBezTo>
                  <a:pt x="2960613" y="3276027"/>
                  <a:pt x="2982467" y="3297881"/>
                  <a:pt x="3009426" y="3297881"/>
                </a:cubicBezTo>
                <a:lnTo>
                  <a:pt x="3204672" y="3297881"/>
                </a:lnTo>
                <a:cubicBezTo>
                  <a:pt x="3231631" y="3297881"/>
                  <a:pt x="3253485" y="3276027"/>
                  <a:pt x="3253485" y="3249068"/>
                </a:cubicBezTo>
                <a:lnTo>
                  <a:pt x="3253485" y="3053822"/>
                </a:lnTo>
                <a:cubicBezTo>
                  <a:pt x="3253485" y="3026863"/>
                  <a:pt x="3231631" y="3005009"/>
                  <a:pt x="3204672" y="3005009"/>
                </a:cubicBezTo>
                <a:close/>
                <a:moveTo>
                  <a:pt x="2578359" y="3005009"/>
                </a:moveTo>
                <a:cubicBezTo>
                  <a:pt x="2551400" y="3005009"/>
                  <a:pt x="2529546" y="3026863"/>
                  <a:pt x="2529546" y="3053822"/>
                </a:cubicBezTo>
                <a:lnTo>
                  <a:pt x="2529546" y="3249068"/>
                </a:lnTo>
                <a:cubicBezTo>
                  <a:pt x="2529546" y="3276027"/>
                  <a:pt x="2551400" y="3297881"/>
                  <a:pt x="2578359" y="3297881"/>
                </a:cubicBezTo>
                <a:lnTo>
                  <a:pt x="2773605" y="3297881"/>
                </a:lnTo>
                <a:cubicBezTo>
                  <a:pt x="2800564" y="3297881"/>
                  <a:pt x="2822418" y="3276027"/>
                  <a:pt x="2822418" y="3249068"/>
                </a:cubicBezTo>
                <a:lnTo>
                  <a:pt x="2822418" y="3053822"/>
                </a:lnTo>
                <a:cubicBezTo>
                  <a:pt x="2822418" y="3026863"/>
                  <a:pt x="2800564" y="3005009"/>
                  <a:pt x="2773605" y="3005009"/>
                </a:cubicBezTo>
                <a:close/>
                <a:moveTo>
                  <a:pt x="2130526" y="3005009"/>
                </a:moveTo>
                <a:cubicBezTo>
                  <a:pt x="2103567" y="3005009"/>
                  <a:pt x="2081713" y="3026863"/>
                  <a:pt x="2081713" y="3053822"/>
                </a:cubicBezTo>
                <a:lnTo>
                  <a:pt x="2081713" y="3249068"/>
                </a:lnTo>
                <a:cubicBezTo>
                  <a:pt x="2081713" y="3276027"/>
                  <a:pt x="2103567" y="3297881"/>
                  <a:pt x="2130526" y="3297881"/>
                </a:cubicBezTo>
                <a:lnTo>
                  <a:pt x="2325772" y="3297881"/>
                </a:lnTo>
                <a:cubicBezTo>
                  <a:pt x="2352731" y="3297881"/>
                  <a:pt x="2374585" y="3276027"/>
                  <a:pt x="2374585" y="3249068"/>
                </a:cubicBezTo>
                <a:lnTo>
                  <a:pt x="2374585" y="3053822"/>
                </a:lnTo>
                <a:cubicBezTo>
                  <a:pt x="2374585" y="3026863"/>
                  <a:pt x="2352731" y="3005009"/>
                  <a:pt x="2325772" y="3005009"/>
                </a:cubicBezTo>
                <a:close/>
                <a:moveTo>
                  <a:pt x="1697697" y="3005009"/>
                </a:moveTo>
                <a:cubicBezTo>
                  <a:pt x="1670738" y="3005009"/>
                  <a:pt x="1648884" y="3026863"/>
                  <a:pt x="1648884" y="3053822"/>
                </a:cubicBezTo>
                <a:lnTo>
                  <a:pt x="1648884" y="3249068"/>
                </a:lnTo>
                <a:cubicBezTo>
                  <a:pt x="1648884" y="3276027"/>
                  <a:pt x="1670738" y="3297881"/>
                  <a:pt x="1697697" y="3297881"/>
                </a:cubicBezTo>
                <a:lnTo>
                  <a:pt x="1892943" y="3297881"/>
                </a:lnTo>
                <a:cubicBezTo>
                  <a:pt x="1919902" y="3297881"/>
                  <a:pt x="1941756" y="3276027"/>
                  <a:pt x="1941756" y="3249068"/>
                </a:cubicBezTo>
                <a:lnTo>
                  <a:pt x="1941756" y="3053822"/>
                </a:lnTo>
                <a:cubicBezTo>
                  <a:pt x="1941756" y="3026863"/>
                  <a:pt x="1919902" y="3005009"/>
                  <a:pt x="1892943" y="3005009"/>
                </a:cubicBezTo>
                <a:close/>
                <a:moveTo>
                  <a:pt x="1249864" y="3005009"/>
                </a:moveTo>
                <a:cubicBezTo>
                  <a:pt x="1222905" y="3005009"/>
                  <a:pt x="1201051" y="3026863"/>
                  <a:pt x="1201051" y="3053822"/>
                </a:cubicBezTo>
                <a:lnTo>
                  <a:pt x="1201051" y="3249068"/>
                </a:lnTo>
                <a:cubicBezTo>
                  <a:pt x="1201051" y="3276027"/>
                  <a:pt x="1222905" y="3297881"/>
                  <a:pt x="1249864" y="3297881"/>
                </a:cubicBezTo>
                <a:lnTo>
                  <a:pt x="1445110" y="3297881"/>
                </a:lnTo>
                <a:cubicBezTo>
                  <a:pt x="1472069" y="3297881"/>
                  <a:pt x="1493923" y="3276027"/>
                  <a:pt x="1493923" y="3249068"/>
                </a:cubicBezTo>
                <a:lnTo>
                  <a:pt x="1493923" y="3053822"/>
                </a:lnTo>
                <a:cubicBezTo>
                  <a:pt x="1493923" y="3026863"/>
                  <a:pt x="1472069" y="3005009"/>
                  <a:pt x="1445110" y="3005009"/>
                </a:cubicBezTo>
                <a:close/>
                <a:moveTo>
                  <a:pt x="818798" y="3005009"/>
                </a:moveTo>
                <a:cubicBezTo>
                  <a:pt x="791839" y="3005009"/>
                  <a:pt x="769985" y="3026863"/>
                  <a:pt x="769985" y="3053822"/>
                </a:cubicBezTo>
                <a:lnTo>
                  <a:pt x="769985" y="3249068"/>
                </a:lnTo>
                <a:cubicBezTo>
                  <a:pt x="769985" y="3276027"/>
                  <a:pt x="791839" y="3297881"/>
                  <a:pt x="818798" y="3297881"/>
                </a:cubicBezTo>
                <a:lnTo>
                  <a:pt x="1014044" y="3297881"/>
                </a:lnTo>
                <a:cubicBezTo>
                  <a:pt x="1041003" y="3297881"/>
                  <a:pt x="1062857" y="3276027"/>
                  <a:pt x="1062857" y="3249068"/>
                </a:cubicBezTo>
                <a:lnTo>
                  <a:pt x="1062857" y="3053822"/>
                </a:lnTo>
                <a:cubicBezTo>
                  <a:pt x="1062857" y="3026863"/>
                  <a:pt x="1041003" y="3005009"/>
                  <a:pt x="1014044" y="3005009"/>
                </a:cubicBezTo>
                <a:close/>
                <a:moveTo>
                  <a:pt x="370964" y="3005009"/>
                </a:moveTo>
                <a:cubicBezTo>
                  <a:pt x="344005" y="3005009"/>
                  <a:pt x="322151" y="3026863"/>
                  <a:pt x="322151" y="3053822"/>
                </a:cubicBezTo>
                <a:lnTo>
                  <a:pt x="322151" y="3249068"/>
                </a:lnTo>
                <a:cubicBezTo>
                  <a:pt x="322151" y="3276027"/>
                  <a:pt x="344005" y="3297881"/>
                  <a:pt x="370964" y="3297881"/>
                </a:cubicBezTo>
                <a:lnTo>
                  <a:pt x="566210" y="3297881"/>
                </a:lnTo>
                <a:cubicBezTo>
                  <a:pt x="593169" y="3297881"/>
                  <a:pt x="615023" y="3276027"/>
                  <a:pt x="615023" y="3249068"/>
                </a:cubicBezTo>
                <a:lnTo>
                  <a:pt x="615023" y="3053822"/>
                </a:lnTo>
                <a:cubicBezTo>
                  <a:pt x="615023" y="3026863"/>
                  <a:pt x="593169" y="3005009"/>
                  <a:pt x="566210" y="3005009"/>
                </a:cubicBezTo>
                <a:close/>
                <a:moveTo>
                  <a:pt x="3465784" y="2504205"/>
                </a:moveTo>
                <a:cubicBezTo>
                  <a:pt x="3438825" y="2504205"/>
                  <a:pt x="3416971" y="2526059"/>
                  <a:pt x="3416971" y="2553018"/>
                </a:cubicBezTo>
                <a:lnTo>
                  <a:pt x="3416971" y="2748264"/>
                </a:lnTo>
                <a:cubicBezTo>
                  <a:pt x="3416971" y="2775223"/>
                  <a:pt x="3438825" y="2797077"/>
                  <a:pt x="3465784" y="2797077"/>
                </a:cubicBezTo>
                <a:lnTo>
                  <a:pt x="3661030" y="2797077"/>
                </a:lnTo>
                <a:cubicBezTo>
                  <a:pt x="3687989" y="2797077"/>
                  <a:pt x="3709843" y="2775223"/>
                  <a:pt x="3709843" y="2748264"/>
                </a:cubicBezTo>
                <a:lnTo>
                  <a:pt x="3709843" y="2553018"/>
                </a:lnTo>
                <a:cubicBezTo>
                  <a:pt x="3709843" y="2526059"/>
                  <a:pt x="3687989" y="2504205"/>
                  <a:pt x="3661030" y="2504205"/>
                </a:cubicBezTo>
                <a:close/>
                <a:moveTo>
                  <a:pt x="3017950" y="2504205"/>
                </a:moveTo>
                <a:cubicBezTo>
                  <a:pt x="2990991" y="2504205"/>
                  <a:pt x="2969137" y="2526059"/>
                  <a:pt x="2969137" y="2553018"/>
                </a:cubicBezTo>
                <a:lnTo>
                  <a:pt x="2969137" y="2748264"/>
                </a:lnTo>
                <a:cubicBezTo>
                  <a:pt x="2969137" y="2775223"/>
                  <a:pt x="2990991" y="2797077"/>
                  <a:pt x="3017950" y="2797077"/>
                </a:cubicBezTo>
                <a:lnTo>
                  <a:pt x="3213196" y="2797077"/>
                </a:lnTo>
                <a:cubicBezTo>
                  <a:pt x="3240155" y="2797077"/>
                  <a:pt x="3262009" y="2775223"/>
                  <a:pt x="3262009" y="2748264"/>
                </a:cubicBezTo>
                <a:lnTo>
                  <a:pt x="3262009" y="2553018"/>
                </a:lnTo>
                <a:cubicBezTo>
                  <a:pt x="3262009" y="2526059"/>
                  <a:pt x="3240155" y="2504205"/>
                  <a:pt x="3213196" y="2504205"/>
                </a:cubicBezTo>
                <a:close/>
                <a:moveTo>
                  <a:pt x="2586884" y="2504205"/>
                </a:moveTo>
                <a:cubicBezTo>
                  <a:pt x="2559925" y="2504205"/>
                  <a:pt x="2538071" y="2526059"/>
                  <a:pt x="2538071" y="2553018"/>
                </a:cubicBezTo>
                <a:lnTo>
                  <a:pt x="2538071" y="2748264"/>
                </a:lnTo>
                <a:cubicBezTo>
                  <a:pt x="2538071" y="2775223"/>
                  <a:pt x="2559925" y="2797077"/>
                  <a:pt x="2586884" y="2797077"/>
                </a:cubicBezTo>
                <a:lnTo>
                  <a:pt x="2782130" y="2797077"/>
                </a:lnTo>
                <a:cubicBezTo>
                  <a:pt x="2809089" y="2797077"/>
                  <a:pt x="2830943" y="2775223"/>
                  <a:pt x="2830943" y="2748264"/>
                </a:cubicBezTo>
                <a:lnTo>
                  <a:pt x="2830943" y="2553018"/>
                </a:lnTo>
                <a:cubicBezTo>
                  <a:pt x="2830943" y="2526059"/>
                  <a:pt x="2809089" y="2504205"/>
                  <a:pt x="2782130" y="2504205"/>
                </a:cubicBezTo>
                <a:close/>
                <a:moveTo>
                  <a:pt x="2139051" y="2504205"/>
                </a:moveTo>
                <a:cubicBezTo>
                  <a:pt x="2112092" y="2504205"/>
                  <a:pt x="2090238" y="2526059"/>
                  <a:pt x="2090238" y="2553018"/>
                </a:cubicBezTo>
                <a:lnTo>
                  <a:pt x="2090238" y="2748264"/>
                </a:lnTo>
                <a:cubicBezTo>
                  <a:pt x="2090238" y="2775223"/>
                  <a:pt x="2112092" y="2797077"/>
                  <a:pt x="2139051" y="2797077"/>
                </a:cubicBezTo>
                <a:lnTo>
                  <a:pt x="2334297" y="2797077"/>
                </a:lnTo>
                <a:cubicBezTo>
                  <a:pt x="2361256" y="2797077"/>
                  <a:pt x="2383110" y="2775223"/>
                  <a:pt x="2383110" y="2748264"/>
                </a:cubicBezTo>
                <a:lnTo>
                  <a:pt x="2383110" y="2553018"/>
                </a:lnTo>
                <a:cubicBezTo>
                  <a:pt x="2383110" y="2526059"/>
                  <a:pt x="2361256" y="2504205"/>
                  <a:pt x="2334297" y="2504205"/>
                </a:cubicBezTo>
                <a:close/>
                <a:moveTo>
                  <a:pt x="1706222" y="2504205"/>
                </a:moveTo>
                <a:cubicBezTo>
                  <a:pt x="1679263" y="2504205"/>
                  <a:pt x="1657409" y="2526059"/>
                  <a:pt x="1657409" y="2553018"/>
                </a:cubicBezTo>
                <a:lnTo>
                  <a:pt x="1657409" y="2748264"/>
                </a:lnTo>
                <a:cubicBezTo>
                  <a:pt x="1657409" y="2775223"/>
                  <a:pt x="1679263" y="2797077"/>
                  <a:pt x="1706222" y="2797077"/>
                </a:cubicBezTo>
                <a:lnTo>
                  <a:pt x="1901468" y="2797077"/>
                </a:lnTo>
                <a:cubicBezTo>
                  <a:pt x="1928427" y="2797077"/>
                  <a:pt x="1950281" y="2775223"/>
                  <a:pt x="1950281" y="2748264"/>
                </a:cubicBezTo>
                <a:lnTo>
                  <a:pt x="1950281" y="2553018"/>
                </a:lnTo>
                <a:cubicBezTo>
                  <a:pt x="1950281" y="2526059"/>
                  <a:pt x="1928427" y="2504205"/>
                  <a:pt x="1901468" y="2504205"/>
                </a:cubicBezTo>
                <a:close/>
                <a:moveTo>
                  <a:pt x="1258389" y="2504205"/>
                </a:moveTo>
                <a:cubicBezTo>
                  <a:pt x="1231430" y="2504205"/>
                  <a:pt x="1209576" y="2526059"/>
                  <a:pt x="1209576" y="2553018"/>
                </a:cubicBezTo>
                <a:lnTo>
                  <a:pt x="1209576" y="2748264"/>
                </a:lnTo>
                <a:cubicBezTo>
                  <a:pt x="1209576" y="2775223"/>
                  <a:pt x="1231430" y="2797077"/>
                  <a:pt x="1258389" y="2797077"/>
                </a:cubicBezTo>
                <a:lnTo>
                  <a:pt x="1453635" y="2797077"/>
                </a:lnTo>
                <a:cubicBezTo>
                  <a:pt x="1480594" y="2797077"/>
                  <a:pt x="1502448" y="2775223"/>
                  <a:pt x="1502448" y="2748264"/>
                </a:cubicBezTo>
                <a:lnTo>
                  <a:pt x="1502448" y="2553018"/>
                </a:lnTo>
                <a:cubicBezTo>
                  <a:pt x="1502448" y="2526059"/>
                  <a:pt x="1480594" y="2504205"/>
                  <a:pt x="1453635" y="2504205"/>
                </a:cubicBezTo>
                <a:close/>
                <a:moveTo>
                  <a:pt x="827323" y="2504205"/>
                </a:moveTo>
                <a:cubicBezTo>
                  <a:pt x="800364" y="2504205"/>
                  <a:pt x="778510" y="2526059"/>
                  <a:pt x="778510" y="2553018"/>
                </a:cubicBezTo>
                <a:lnTo>
                  <a:pt x="778510" y="2748264"/>
                </a:lnTo>
                <a:cubicBezTo>
                  <a:pt x="778510" y="2775223"/>
                  <a:pt x="800364" y="2797077"/>
                  <a:pt x="827323" y="2797077"/>
                </a:cubicBezTo>
                <a:lnTo>
                  <a:pt x="1022569" y="2797077"/>
                </a:lnTo>
                <a:cubicBezTo>
                  <a:pt x="1049528" y="2797077"/>
                  <a:pt x="1071382" y="2775223"/>
                  <a:pt x="1071382" y="2748264"/>
                </a:cubicBezTo>
                <a:lnTo>
                  <a:pt x="1071382" y="2553018"/>
                </a:lnTo>
                <a:cubicBezTo>
                  <a:pt x="1071382" y="2526059"/>
                  <a:pt x="1049528" y="2504205"/>
                  <a:pt x="1022569" y="2504205"/>
                </a:cubicBezTo>
                <a:close/>
                <a:moveTo>
                  <a:pt x="379489" y="2504205"/>
                </a:moveTo>
                <a:cubicBezTo>
                  <a:pt x="352530" y="2504205"/>
                  <a:pt x="330676" y="2526059"/>
                  <a:pt x="330676" y="2553018"/>
                </a:cubicBezTo>
                <a:lnTo>
                  <a:pt x="330676" y="2748264"/>
                </a:lnTo>
                <a:cubicBezTo>
                  <a:pt x="330676" y="2775223"/>
                  <a:pt x="352530" y="2797077"/>
                  <a:pt x="379489" y="2797077"/>
                </a:cubicBezTo>
                <a:lnTo>
                  <a:pt x="574735" y="2797077"/>
                </a:lnTo>
                <a:cubicBezTo>
                  <a:pt x="601694" y="2797077"/>
                  <a:pt x="623548" y="2775223"/>
                  <a:pt x="623548" y="2748264"/>
                </a:cubicBezTo>
                <a:lnTo>
                  <a:pt x="623548" y="2553018"/>
                </a:lnTo>
                <a:cubicBezTo>
                  <a:pt x="623548" y="2526059"/>
                  <a:pt x="601694" y="2504205"/>
                  <a:pt x="574735" y="2504205"/>
                </a:cubicBezTo>
                <a:close/>
                <a:moveTo>
                  <a:pt x="3457259" y="2006115"/>
                </a:moveTo>
                <a:cubicBezTo>
                  <a:pt x="3430300" y="2006115"/>
                  <a:pt x="3408446" y="2027969"/>
                  <a:pt x="3408446" y="2054928"/>
                </a:cubicBezTo>
                <a:lnTo>
                  <a:pt x="3408446" y="2250174"/>
                </a:lnTo>
                <a:cubicBezTo>
                  <a:pt x="3408446" y="2277133"/>
                  <a:pt x="3430300" y="2298987"/>
                  <a:pt x="3457259" y="2298987"/>
                </a:cubicBezTo>
                <a:lnTo>
                  <a:pt x="3652505" y="2298987"/>
                </a:lnTo>
                <a:cubicBezTo>
                  <a:pt x="3679464" y="2298987"/>
                  <a:pt x="3701318" y="2277133"/>
                  <a:pt x="3701318" y="2250174"/>
                </a:cubicBezTo>
                <a:lnTo>
                  <a:pt x="3701318" y="2054928"/>
                </a:lnTo>
                <a:cubicBezTo>
                  <a:pt x="3701318" y="2027969"/>
                  <a:pt x="3679464" y="2006115"/>
                  <a:pt x="3652505" y="2006115"/>
                </a:cubicBezTo>
                <a:close/>
                <a:moveTo>
                  <a:pt x="3009426" y="2006115"/>
                </a:moveTo>
                <a:cubicBezTo>
                  <a:pt x="2982467" y="2006115"/>
                  <a:pt x="2960613" y="2027969"/>
                  <a:pt x="2960613" y="2054928"/>
                </a:cubicBezTo>
                <a:lnTo>
                  <a:pt x="2960613" y="2250174"/>
                </a:lnTo>
                <a:cubicBezTo>
                  <a:pt x="2960613" y="2277133"/>
                  <a:pt x="2982467" y="2298987"/>
                  <a:pt x="3009426" y="2298987"/>
                </a:cubicBezTo>
                <a:lnTo>
                  <a:pt x="3204672" y="2298987"/>
                </a:lnTo>
                <a:cubicBezTo>
                  <a:pt x="3231631" y="2298987"/>
                  <a:pt x="3253485" y="2277133"/>
                  <a:pt x="3253485" y="2250174"/>
                </a:cubicBezTo>
                <a:lnTo>
                  <a:pt x="3253485" y="2054928"/>
                </a:lnTo>
                <a:cubicBezTo>
                  <a:pt x="3253485" y="2027969"/>
                  <a:pt x="3231631" y="2006115"/>
                  <a:pt x="3204672" y="2006115"/>
                </a:cubicBezTo>
                <a:close/>
                <a:moveTo>
                  <a:pt x="2578359" y="2006115"/>
                </a:moveTo>
                <a:cubicBezTo>
                  <a:pt x="2551400" y="2006115"/>
                  <a:pt x="2529546" y="2027969"/>
                  <a:pt x="2529546" y="2054928"/>
                </a:cubicBezTo>
                <a:lnTo>
                  <a:pt x="2529546" y="2250174"/>
                </a:lnTo>
                <a:cubicBezTo>
                  <a:pt x="2529546" y="2277133"/>
                  <a:pt x="2551400" y="2298987"/>
                  <a:pt x="2578359" y="2298987"/>
                </a:cubicBezTo>
                <a:lnTo>
                  <a:pt x="2773605" y="2298987"/>
                </a:lnTo>
                <a:cubicBezTo>
                  <a:pt x="2800564" y="2298987"/>
                  <a:pt x="2822418" y="2277133"/>
                  <a:pt x="2822418" y="2250174"/>
                </a:cubicBezTo>
                <a:lnTo>
                  <a:pt x="2822418" y="2054928"/>
                </a:lnTo>
                <a:cubicBezTo>
                  <a:pt x="2822418" y="2027969"/>
                  <a:pt x="2800564" y="2006115"/>
                  <a:pt x="2773605" y="2006115"/>
                </a:cubicBezTo>
                <a:close/>
                <a:moveTo>
                  <a:pt x="2130526" y="2006115"/>
                </a:moveTo>
                <a:cubicBezTo>
                  <a:pt x="2103567" y="2006115"/>
                  <a:pt x="2081713" y="2027969"/>
                  <a:pt x="2081713" y="2054928"/>
                </a:cubicBezTo>
                <a:lnTo>
                  <a:pt x="2081713" y="2250174"/>
                </a:lnTo>
                <a:cubicBezTo>
                  <a:pt x="2081713" y="2277133"/>
                  <a:pt x="2103567" y="2298987"/>
                  <a:pt x="2130526" y="2298987"/>
                </a:cubicBezTo>
                <a:lnTo>
                  <a:pt x="2325772" y="2298987"/>
                </a:lnTo>
                <a:cubicBezTo>
                  <a:pt x="2352731" y="2298987"/>
                  <a:pt x="2374585" y="2277133"/>
                  <a:pt x="2374585" y="2250174"/>
                </a:cubicBezTo>
                <a:lnTo>
                  <a:pt x="2374585" y="2054928"/>
                </a:lnTo>
                <a:cubicBezTo>
                  <a:pt x="2374585" y="2027969"/>
                  <a:pt x="2352731" y="2006115"/>
                  <a:pt x="2325772" y="2006115"/>
                </a:cubicBezTo>
                <a:close/>
                <a:moveTo>
                  <a:pt x="1697697" y="2006115"/>
                </a:moveTo>
                <a:cubicBezTo>
                  <a:pt x="1670738" y="2006115"/>
                  <a:pt x="1648884" y="2027969"/>
                  <a:pt x="1648884" y="2054928"/>
                </a:cubicBezTo>
                <a:lnTo>
                  <a:pt x="1648884" y="2250174"/>
                </a:lnTo>
                <a:cubicBezTo>
                  <a:pt x="1648884" y="2277133"/>
                  <a:pt x="1670738" y="2298987"/>
                  <a:pt x="1697697" y="2298987"/>
                </a:cubicBezTo>
                <a:lnTo>
                  <a:pt x="1892943" y="2298987"/>
                </a:lnTo>
                <a:cubicBezTo>
                  <a:pt x="1919902" y="2298987"/>
                  <a:pt x="1941756" y="2277133"/>
                  <a:pt x="1941756" y="2250174"/>
                </a:cubicBezTo>
                <a:lnTo>
                  <a:pt x="1941756" y="2054928"/>
                </a:lnTo>
                <a:cubicBezTo>
                  <a:pt x="1941756" y="2027969"/>
                  <a:pt x="1919902" y="2006115"/>
                  <a:pt x="1892943" y="2006115"/>
                </a:cubicBezTo>
                <a:close/>
                <a:moveTo>
                  <a:pt x="1249864" y="2006115"/>
                </a:moveTo>
                <a:cubicBezTo>
                  <a:pt x="1222905" y="2006115"/>
                  <a:pt x="1201051" y="2027969"/>
                  <a:pt x="1201051" y="2054928"/>
                </a:cubicBezTo>
                <a:lnTo>
                  <a:pt x="1201051" y="2250174"/>
                </a:lnTo>
                <a:cubicBezTo>
                  <a:pt x="1201051" y="2277133"/>
                  <a:pt x="1222905" y="2298987"/>
                  <a:pt x="1249864" y="2298987"/>
                </a:cubicBezTo>
                <a:lnTo>
                  <a:pt x="1445110" y="2298987"/>
                </a:lnTo>
                <a:cubicBezTo>
                  <a:pt x="1472069" y="2298987"/>
                  <a:pt x="1493923" y="2277133"/>
                  <a:pt x="1493923" y="2250174"/>
                </a:cubicBezTo>
                <a:lnTo>
                  <a:pt x="1493923" y="2054928"/>
                </a:lnTo>
                <a:cubicBezTo>
                  <a:pt x="1493923" y="2027969"/>
                  <a:pt x="1472069" y="2006115"/>
                  <a:pt x="1445110" y="2006115"/>
                </a:cubicBezTo>
                <a:close/>
                <a:moveTo>
                  <a:pt x="818798" y="2006115"/>
                </a:moveTo>
                <a:cubicBezTo>
                  <a:pt x="791839" y="2006115"/>
                  <a:pt x="769985" y="2027969"/>
                  <a:pt x="769985" y="2054928"/>
                </a:cubicBezTo>
                <a:lnTo>
                  <a:pt x="769985" y="2250174"/>
                </a:lnTo>
                <a:cubicBezTo>
                  <a:pt x="769985" y="2277133"/>
                  <a:pt x="791839" y="2298987"/>
                  <a:pt x="818798" y="2298987"/>
                </a:cubicBezTo>
                <a:lnTo>
                  <a:pt x="1014044" y="2298987"/>
                </a:lnTo>
                <a:cubicBezTo>
                  <a:pt x="1041003" y="2298987"/>
                  <a:pt x="1062857" y="2277133"/>
                  <a:pt x="1062857" y="2250174"/>
                </a:cubicBezTo>
                <a:lnTo>
                  <a:pt x="1062857" y="2054928"/>
                </a:lnTo>
                <a:cubicBezTo>
                  <a:pt x="1062857" y="2027969"/>
                  <a:pt x="1041003" y="2006115"/>
                  <a:pt x="1014044" y="2006115"/>
                </a:cubicBezTo>
                <a:close/>
                <a:moveTo>
                  <a:pt x="370964" y="2006115"/>
                </a:moveTo>
                <a:cubicBezTo>
                  <a:pt x="344005" y="2006115"/>
                  <a:pt x="322151" y="2027969"/>
                  <a:pt x="322151" y="2054928"/>
                </a:cubicBezTo>
                <a:lnTo>
                  <a:pt x="322151" y="2250174"/>
                </a:lnTo>
                <a:cubicBezTo>
                  <a:pt x="322151" y="2277133"/>
                  <a:pt x="344005" y="2298987"/>
                  <a:pt x="370964" y="2298987"/>
                </a:cubicBezTo>
                <a:lnTo>
                  <a:pt x="566210" y="2298987"/>
                </a:lnTo>
                <a:cubicBezTo>
                  <a:pt x="593169" y="2298987"/>
                  <a:pt x="615023" y="2277133"/>
                  <a:pt x="615023" y="2250174"/>
                </a:cubicBezTo>
                <a:lnTo>
                  <a:pt x="615023" y="2054928"/>
                </a:lnTo>
                <a:cubicBezTo>
                  <a:pt x="615023" y="2027969"/>
                  <a:pt x="593169" y="2006115"/>
                  <a:pt x="566210" y="2006115"/>
                </a:cubicBezTo>
                <a:close/>
                <a:moveTo>
                  <a:pt x="661014" y="956103"/>
                </a:moveTo>
                <a:lnTo>
                  <a:pt x="1309087" y="956103"/>
                </a:lnTo>
                <a:lnTo>
                  <a:pt x="1309087" y="1251488"/>
                </a:lnTo>
                <a:lnTo>
                  <a:pt x="1308807" y="1251488"/>
                </a:lnTo>
                <a:cubicBezTo>
                  <a:pt x="1309091" y="1366682"/>
                  <a:pt x="1247916" y="1473290"/>
                  <a:pt x="1148320" y="1531386"/>
                </a:cubicBezTo>
                <a:cubicBezTo>
                  <a:pt x="1048099" y="1589847"/>
                  <a:pt x="924270" y="1590261"/>
                  <a:pt x="823660" y="1532473"/>
                </a:cubicBezTo>
                <a:cubicBezTo>
                  <a:pt x="723050" y="1474685"/>
                  <a:pt x="661015" y="1367514"/>
                  <a:pt x="661015" y="1251489"/>
                </a:cubicBezTo>
                <a:lnTo>
                  <a:pt x="661315" y="1251488"/>
                </a:lnTo>
                <a:lnTo>
                  <a:pt x="661014" y="1251488"/>
                </a:lnTo>
                <a:close/>
                <a:moveTo>
                  <a:pt x="2203871" y="14577"/>
                </a:moveTo>
                <a:lnTo>
                  <a:pt x="2361705" y="14577"/>
                </a:lnTo>
                <a:lnTo>
                  <a:pt x="2361705" y="227644"/>
                </a:lnTo>
                <a:lnTo>
                  <a:pt x="2362254" y="227644"/>
                </a:lnTo>
                <a:lnTo>
                  <a:pt x="2362254" y="759406"/>
                </a:lnTo>
                <a:cubicBezTo>
                  <a:pt x="2362254" y="858375"/>
                  <a:pt x="2442485" y="938606"/>
                  <a:pt x="2541454" y="938606"/>
                </a:cubicBezTo>
                <a:lnTo>
                  <a:pt x="3187508" y="938606"/>
                </a:lnTo>
                <a:lnTo>
                  <a:pt x="3187508" y="939163"/>
                </a:lnTo>
                <a:lnTo>
                  <a:pt x="3342076" y="939163"/>
                </a:lnTo>
                <a:cubicBezTo>
                  <a:pt x="3528151" y="939163"/>
                  <a:pt x="3678994" y="1090006"/>
                  <a:pt x="3678994" y="1276081"/>
                </a:cubicBezTo>
                <a:lnTo>
                  <a:pt x="3678994" y="1774989"/>
                </a:lnTo>
                <a:lnTo>
                  <a:pt x="4018294" y="1774989"/>
                </a:lnTo>
                <a:lnTo>
                  <a:pt x="4018294" y="3935229"/>
                </a:lnTo>
                <a:lnTo>
                  <a:pt x="0" y="3935229"/>
                </a:lnTo>
                <a:lnTo>
                  <a:pt x="0" y="1774989"/>
                </a:lnTo>
                <a:lnTo>
                  <a:pt x="3521276" y="1774989"/>
                </a:lnTo>
                <a:lnTo>
                  <a:pt x="3521276" y="1276081"/>
                </a:lnTo>
                <a:cubicBezTo>
                  <a:pt x="3521276" y="1177112"/>
                  <a:pt x="3441045" y="1096881"/>
                  <a:pt x="3342076" y="1096881"/>
                </a:cubicBezTo>
                <a:lnTo>
                  <a:pt x="2696022" y="1096881"/>
                </a:lnTo>
                <a:lnTo>
                  <a:pt x="2696022" y="1096324"/>
                </a:lnTo>
                <a:lnTo>
                  <a:pt x="2541454" y="1096324"/>
                </a:lnTo>
                <a:cubicBezTo>
                  <a:pt x="2355379" y="1096324"/>
                  <a:pt x="2204536" y="945481"/>
                  <a:pt x="2204536" y="759406"/>
                </a:cubicBezTo>
                <a:lnTo>
                  <a:pt x="2204536" y="227645"/>
                </a:lnTo>
                <a:lnTo>
                  <a:pt x="2203871" y="227645"/>
                </a:lnTo>
                <a:close/>
                <a:moveTo>
                  <a:pt x="913050" y="0"/>
                </a:moveTo>
                <a:lnTo>
                  <a:pt x="1057050" y="0"/>
                </a:lnTo>
                <a:lnTo>
                  <a:pt x="1057050" y="569505"/>
                </a:lnTo>
                <a:cubicBezTo>
                  <a:pt x="1088315" y="573585"/>
                  <a:pt x="1118287" y="585198"/>
                  <a:pt x="1146441" y="601369"/>
                </a:cubicBezTo>
                <a:cubicBezTo>
                  <a:pt x="1247051" y="659157"/>
                  <a:pt x="1309086" y="766328"/>
                  <a:pt x="1309086" y="882353"/>
                </a:cubicBezTo>
                <a:lnTo>
                  <a:pt x="1021050" y="883318"/>
                </a:lnTo>
                <a:lnTo>
                  <a:pt x="1021050" y="612000"/>
                </a:lnTo>
                <a:lnTo>
                  <a:pt x="949050" y="612000"/>
                </a:lnTo>
                <a:lnTo>
                  <a:pt x="949050" y="883559"/>
                </a:lnTo>
                <a:cubicBezTo>
                  <a:pt x="853040" y="883880"/>
                  <a:pt x="757031" y="884202"/>
                  <a:pt x="661021" y="884523"/>
                </a:cubicBezTo>
                <a:cubicBezTo>
                  <a:pt x="660244" y="768500"/>
                  <a:pt x="721560" y="660917"/>
                  <a:pt x="821781" y="602456"/>
                </a:cubicBezTo>
                <a:cubicBezTo>
                  <a:pt x="850465" y="585724"/>
                  <a:pt x="881083" y="573747"/>
                  <a:pt x="913050" y="569568"/>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6" name="Group 35">
            <a:extLst>
              <a:ext uri="{FF2B5EF4-FFF2-40B4-BE49-F238E27FC236}">
                <a16:creationId xmlns:a16="http://schemas.microsoft.com/office/drawing/2014/main" id="{20907611-1D68-8247-8EBC-5989BE73EC50}"/>
              </a:ext>
            </a:extLst>
          </p:cNvPr>
          <p:cNvGrpSpPr/>
          <p:nvPr/>
        </p:nvGrpSpPr>
        <p:grpSpPr>
          <a:xfrm>
            <a:off x="1121118" y="4320599"/>
            <a:ext cx="981431" cy="1875245"/>
            <a:chOff x="3688167" y="3417317"/>
            <a:chExt cx="1152686" cy="2202466"/>
          </a:xfrm>
        </p:grpSpPr>
        <p:sp>
          <p:nvSpPr>
            <p:cNvPr id="37" name="Rounded Rectangle 17">
              <a:extLst>
                <a:ext uri="{FF2B5EF4-FFF2-40B4-BE49-F238E27FC236}">
                  <a16:creationId xmlns:a16="http://schemas.microsoft.com/office/drawing/2014/main" id="{AE49F7AE-1F53-4044-8DAC-F1B9D2B49DBB}"/>
                </a:ext>
              </a:extLst>
            </p:cNvPr>
            <p:cNvSpPr/>
            <p:nvPr/>
          </p:nvSpPr>
          <p:spPr>
            <a:xfrm>
              <a:off x="3688167" y="3417317"/>
              <a:ext cx="1152686" cy="2202466"/>
            </a:xfrm>
            <a:prstGeom prst="roundRect">
              <a:avLst>
                <a:gd name="adj" fmla="val 12305"/>
              </a:avLst>
            </a:prstGeom>
            <a:solidFill>
              <a:srgbClr val="26262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ectangle 37">
              <a:extLst>
                <a:ext uri="{FF2B5EF4-FFF2-40B4-BE49-F238E27FC236}">
                  <a16:creationId xmlns:a16="http://schemas.microsoft.com/office/drawing/2014/main" id="{342C1A9E-8B06-E84B-951A-20898C502A92}"/>
                </a:ext>
              </a:extLst>
            </p:cNvPr>
            <p:cNvSpPr/>
            <p:nvPr/>
          </p:nvSpPr>
          <p:spPr>
            <a:xfrm>
              <a:off x="3749651" y="3637564"/>
              <a:ext cx="1035739" cy="1706911"/>
            </a:xfrm>
            <a:prstGeom prst="rect">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ounded Rectangle 20">
              <a:extLst>
                <a:ext uri="{FF2B5EF4-FFF2-40B4-BE49-F238E27FC236}">
                  <a16:creationId xmlns:a16="http://schemas.microsoft.com/office/drawing/2014/main" id="{CA7B1236-7E43-7C48-8E03-A902AEF8C1F4}"/>
                </a:ext>
              </a:extLst>
            </p:cNvPr>
            <p:cNvSpPr/>
            <p:nvPr/>
          </p:nvSpPr>
          <p:spPr>
            <a:xfrm>
              <a:off x="4106841" y="3505590"/>
              <a:ext cx="315337" cy="55062"/>
            </a:xfrm>
            <a:prstGeom prst="roundRect">
              <a:avLst>
                <a:gd name="adj" fmla="val 50000"/>
              </a:avLst>
            </a:prstGeom>
            <a:solidFill>
              <a:srgbClr val="ECECE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Oval 39">
              <a:extLst>
                <a:ext uri="{FF2B5EF4-FFF2-40B4-BE49-F238E27FC236}">
                  <a16:creationId xmlns:a16="http://schemas.microsoft.com/office/drawing/2014/main" id="{3D86C59D-5307-274C-8DDB-CA19788F9D8F}"/>
                </a:ext>
              </a:extLst>
            </p:cNvPr>
            <p:cNvSpPr/>
            <p:nvPr/>
          </p:nvSpPr>
          <p:spPr>
            <a:xfrm>
              <a:off x="4165418" y="5378702"/>
              <a:ext cx="190033" cy="192694"/>
            </a:xfrm>
            <a:prstGeom prst="ellipse">
              <a:avLst/>
            </a:prstGeom>
            <a:solidFill>
              <a:srgbClr val="ECECE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Rectangle 40">
              <a:extLst>
                <a:ext uri="{FF2B5EF4-FFF2-40B4-BE49-F238E27FC236}">
                  <a16:creationId xmlns:a16="http://schemas.microsoft.com/office/drawing/2014/main" id="{F6A295FD-6CC0-FB42-BC58-BD623184E324}"/>
                </a:ext>
              </a:extLst>
            </p:cNvPr>
            <p:cNvSpPr/>
            <p:nvPr/>
          </p:nvSpPr>
          <p:spPr>
            <a:xfrm>
              <a:off x="4219713" y="5433757"/>
              <a:ext cx="81443" cy="82583"/>
            </a:xfrm>
            <a:prstGeom prst="rect">
              <a:avLst/>
            </a:prstGeom>
            <a:noFill/>
            <a:ln w="12700">
              <a:solidFill>
                <a:srgbClr val="262626">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Rectangle 58">
              <a:extLst>
                <a:ext uri="{FF2B5EF4-FFF2-40B4-BE49-F238E27FC236}">
                  <a16:creationId xmlns:a16="http://schemas.microsoft.com/office/drawing/2014/main" id="{203F0627-3DF5-F24C-A06E-1430BE69E1EF}"/>
                </a:ext>
              </a:extLst>
            </p:cNvPr>
            <p:cNvSpPr/>
            <p:nvPr/>
          </p:nvSpPr>
          <p:spPr>
            <a:xfrm>
              <a:off x="3751673" y="3640769"/>
              <a:ext cx="1017329" cy="408218"/>
            </a:xfrm>
            <a:custGeom>
              <a:avLst/>
              <a:gdLst>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Lst>
              <a:ahLst/>
              <a:cxnLst>
                <a:cxn ang="0">
                  <a:pos x="connsiteX0" y="connsiteY0"/>
                </a:cxn>
                <a:cxn ang="0">
                  <a:pos x="connsiteX1" y="connsiteY1"/>
                </a:cxn>
                <a:cxn ang="0">
                  <a:pos x="connsiteX2" y="connsiteY2"/>
                </a:cxn>
                <a:cxn ang="0">
                  <a:pos x="connsiteX3" y="connsiteY3"/>
                </a:cxn>
              </a:cxnLst>
              <a:rect l="l" t="t" r="r" b="b"/>
              <a:pathLst>
                <a:path w="1349069" h="533856">
                  <a:moveTo>
                    <a:pt x="0" y="0"/>
                  </a:moveTo>
                  <a:lnTo>
                    <a:pt x="1349069" y="0"/>
                  </a:lnTo>
                  <a:cubicBezTo>
                    <a:pt x="899379" y="16027"/>
                    <a:pt x="182990" y="213029"/>
                    <a:pt x="0" y="533856"/>
                  </a:cubicBezTo>
                  <a:lnTo>
                    <a:pt x="0" y="0"/>
                  </a:lnTo>
                  <a:close/>
                </a:path>
              </a:pathLst>
            </a:custGeom>
            <a:solidFill>
              <a:schemeClr val="bg1">
                <a:alpha val="1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43" name="Group 42">
            <a:extLst>
              <a:ext uri="{FF2B5EF4-FFF2-40B4-BE49-F238E27FC236}">
                <a16:creationId xmlns:a16="http://schemas.microsoft.com/office/drawing/2014/main" id="{46C41E77-5C64-7949-A110-5877D64459DA}"/>
              </a:ext>
            </a:extLst>
          </p:cNvPr>
          <p:cNvGrpSpPr/>
          <p:nvPr/>
        </p:nvGrpSpPr>
        <p:grpSpPr>
          <a:xfrm>
            <a:off x="1421810" y="5220229"/>
            <a:ext cx="564141" cy="564141"/>
            <a:chOff x="3924417" y="4453570"/>
            <a:chExt cx="754422" cy="754422"/>
          </a:xfrm>
        </p:grpSpPr>
        <p:sp>
          <p:nvSpPr>
            <p:cNvPr id="44" name="Oval 43">
              <a:extLst>
                <a:ext uri="{FF2B5EF4-FFF2-40B4-BE49-F238E27FC236}">
                  <a16:creationId xmlns:a16="http://schemas.microsoft.com/office/drawing/2014/main" id="{91B48423-0C25-EC44-9502-128887D3FBCB}"/>
                </a:ext>
              </a:extLst>
            </p:cNvPr>
            <p:cNvSpPr/>
            <p:nvPr/>
          </p:nvSpPr>
          <p:spPr>
            <a:xfrm>
              <a:off x="4063248" y="4592401"/>
              <a:ext cx="476761" cy="476761"/>
            </a:xfrm>
            <a:prstGeom prst="ellipse">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Oval 44">
              <a:extLst>
                <a:ext uri="{FF2B5EF4-FFF2-40B4-BE49-F238E27FC236}">
                  <a16:creationId xmlns:a16="http://schemas.microsoft.com/office/drawing/2014/main" id="{F41A083C-21F9-8A41-A96C-403A455B5DB4}"/>
                </a:ext>
              </a:extLst>
            </p:cNvPr>
            <p:cNvSpPr/>
            <p:nvPr/>
          </p:nvSpPr>
          <p:spPr>
            <a:xfrm>
              <a:off x="3924417" y="4453570"/>
              <a:ext cx="754422" cy="754422"/>
            </a:xfrm>
            <a:prstGeom prst="ellipse">
              <a:avLst/>
            </a:prstGeom>
            <a:noFill/>
            <a:ln w="130175">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46" name="Freeform: Shape 23">
            <a:extLst>
              <a:ext uri="{FF2B5EF4-FFF2-40B4-BE49-F238E27FC236}">
                <a16:creationId xmlns:a16="http://schemas.microsoft.com/office/drawing/2014/main" id="{0247AF91-9F9F-9C4F-B692-40D6A54D02E8}"/>
              </a:ext>
            </a:extLst>
          </p:cNvPr>
          <p:cNvSpPr/>
          <p:nvPr/>
        </p:nvSpPr>
        <p:spPr>
          <a:xfrm>
            <a:off x="1635351" y="5167723"/>
            <a:ext cx="945352" cy="1690277"/>
          </a:xfrm>
          <a:custGeom>
            <a:avLst/>
            <a:gdLst>
              <a:gd name="connsiteX0" fmla="*/ 1859688 w 3816220"/>
              <a:gd name="connsiteY0" fmla="*/ 0 h 6848669"/>
              <a:gd name="connsiteX1" fmla="*/ 2719037 w 3816220"/>
              <a:gd name="connsiteY1" fmla="*/ 937727 h 6848669"/>
              <a:gd name="connsiteX2" fmla="*/ 3404837 w 3816220"/>
              <a:gd name="connsiteY2" fmla="*/ 2455817 h 6848669"/>
              <a:gd name="connsiteX3" fmla="*/ 3397373 w 3816220"/>
              <a:gd name="connsiteY3" fmla="*/ 4784738 h 6848669"/>
              <a:gd name="connsiteX4" fmla="*/ 3818184 w 3816220"/>
              <a:gd name="connsiteY4" fmla="*/ 6857067 h 6848669"/>
              <a:gd name="connsiteX5" fmla="*/ 1609628 w 3816220"/>
              <a:gd name="connsiteY5" fmla="*/ 6857067 h 6848669"/>
              <a:gd name="connsiteX6" fmla="*/ 1469669 w 3816220"/>
              <a:gd name="connsiteY6" fmla="*/ 6241247 h 6848669"/>
              <a:gd name="connsiteX7" fmla="*/ 555269 w 3816220"/>
              <a:gd name="connsiteY7" fmla="*/ 4011230 h 6848669"/>
              <a:gd name="connsiteX8" fmla="*/ 316405 w 3816220"/>
              <a:gd name="connsiteY8" fmla="*/ 2427826 h 6848669"/>
              <a:gd name="connsiteX9" fmla="*/ 255756 w 3816220"/>
              <a:gd name="connsiteY9" fmla="*/ 1045029 h 6848669"/>
              <a:gd name="connsiteX10" fmla="*/ 1686139 w 3816220"/>
              <a:gd name="connsiteY10" fmla="*/ 2580848 h 6848669"/>
              <a:gd name="connsiteX11" fmla="*/ 1859688 w 3816220"/>
              <a:gd name="connsiteY11" fmla="*/ 0 h 6848669"/>
              <a:gd name="connsiteX0" fmla="*/ 1859688 w 3818183"/>
              <a:gd name="connsiteY0" fmla="*/ 0 h 6857067"/>
              <a:gd name="connsiteX1" fmla="*/ 2719037 w 3818183"/>
              <a:gd name="connsiteY1" fmla="*/ 937727 h 6857067"/>
              <a:gd name="connsiteX2" fmla="*/ 3404837 w 3818183"/>
              <a:gd name="connsiteY2" fmla="*/ 2455817 h 6857067"/>
              <a:gd name="connsiteX3" fmla="*/ 3397373 w 3818183"/>
              <a:gd name="connsiteY3" fmla="*/ 4784738 h 6857067"/>
              <a:gd name="connsiteX4" fmla="*/ 3818184 w 3818183"/>
              <a:gd name="connsiteY4" fmla="*/ 6857067 h 6857067"/>
              <a:gd name="connsiteX5" fmla="*/ 1609628 w 3818183"/>
              <a:gd name="connsiteY5" fmla="*/ 6857067 h 6857067"/>
              <a:gd name="connsiteX6" fmla="*/ 1469669 w 3818183"/>
              <a:gd name="connsiteY6" fmla="*/ 6241247 h 6857067"/>
              <a:gd name="connsiteX7" fmla="*/ 555269 w 3818183"/>
              <a:gd name="connsiteY7" fmla="*/ 4011230 h 6857067"/>
              <a:gd name="connsiteX8" fmla="*/ 316405 w 3818183"/>
              <a:gd name="connsiteY8" fmla="*/ 2427826 h 6857067"/>
              <a:gd name="connsiteX9" fmla="*/ 255756 w 3818183"/>
              <a:gd name="connsiteY9" fmla="*/ 1045029 h 6857067"/>
              <a:gd name="connsiteX10" fmla="*/ 1686139 w 3818183"/>
              <a:gd name="connsiteY10" fmla="*/ 2580848 h 6857067"/>
              <a:gd name="connsiteX11" fmla="*/ 1859688 w 3818183"/>
              <a:gd name="connsiteY11" fmla="*/ 0 h 6857067"/>
              <a:gd name="connsiteX0" fmla="*/ 1859688 w 3818183"/>
              <a:gd name="connsiteY0" fmla="*/ 0 h 6857067"/>
              <a:gd name="connsiteX1" fmla="*/ 2719037 w 3818183"/>
              <a:gd name="connsiteY1" fmla="*/ 937727 h 6857067"/>
              <a:gd name="connsiteX2" fmla="*/ 3404837 w 3818183"/>
              <a:gd name="connsiteY2" fmla="*/ 2455817 h 6857067"/>
              <a:gd name="connsiteX3" fmla="*/ 3397373 w 3818183"/>
              <a:gd name="connsiteY3" fmla="*/ 4784738 h 6857067"/>
              <a:gd name="connsiteX4" fmla="*/ 3818184 w 3818183"/>
              <a:gd name="connsiteY4" fmla="*/ 6857067 h 6857067"/>
              <a:gd name="connsiteX5" fmla="*/ 1609628 w 3818183"/>
              <a:gd name="connsiteY5" fmla="*/ 6857067 h 6857067"/>
              <a:gd name="connsiteX6" fmla="*/ 1469669 w 3818183"/>
              <a:gd name="connsiteY6" fmla="*/ 6241247 h 6857067"/>
              <a:gd name="connsiteX7" fmla="*/ 555270 w 3818183"/>
              <a:gd name="connsiteY7" fmla="*/ 4152778 h 6857067"/>
              <a:gd name="connsiteX8" fmla="*/ 316405 w 3818183"/>
              <a:gd name="connsiteY8" fmla="*/ 2427826 h 6857067"/>
              <a:gd name="connsiteX9" fmla="*/ 255756 w 3818183"/>
              <a:gd name="connsiteY9" fmla="*/ 1045029 h 6857067"/>
              <a:gd name="connsiteX10" fmla="*/ 1686139 w 3818183"/>
              <a:gd name="connsiteY10" fmla="*/ 2580848 h 6857067"/>
              <a:gd name="connsiteX11" fmla="*/ 1859688 w 3818183"/>
              <a:gd name="connsiteY11"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703035 w 3835079"/>
              <a:gd name="connsiteY10" fmla="*/ 2580848 h 6857067"/>
              <a:gd name="connsiteX11" fmla="*/ 1876584 w 3835079"/>
              <a:gd name="connsiteY11"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703035 w 3835079"/>
              <a:gd name="connsiteY10" fmla="*/ 2580848 h 6857067"/>
              <a:gd name="connsiteX11" fmla="*/ 1876584 w 3835079"/>
              <a:gd name="connsiteY11"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703035 w 3835079"/>
              <a:gd name="connsiteY10" fmla="*/ 2580848 h 6857067"/>
              <a:gd name="connsiteX11" fmla="*/ 1876584 w 3835079"/>
              <a:gd name="connsiteY11"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379877 w 3835079"/>
              <a:gd name="connsiteY10" fmla="*/ 1844225 h 6857067"/>
              <a:gd name="connsiteX11" fmla="*/ 1703035 w 3835079"/>
              <a:gd name="connsiteY11" fmla="*/ 2580848 h 6857067"/>
              <a:gd name="connsiteX12" fmla="*/ 1876584 w 3835079"/>
              <a:gd name="connsiteY12"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349547 w 3835079"/>
              <a:gd name="connsiteY10" fmla="*/ 1773450 h 6857067"/>
              <a:gd name="connsiteX11" fmla="*/ 1703035 w 3835079"/>
              <a:gd name="connsiteY11" fmla="*/ 2580848 h 6857067"/>
              <a:gd name="connsiteX12" fmla="*/ 1876584 w 3835079"/>
              <a:gd name="connsiteY12"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349547 w 3835079"/>
              <a:gd name="connsiteY10" fmla="*/ 1773450 h 6857067"/>
              <a:gd name="connsiteX11" fmla="*/ 1703035 w 3835079"/>
              <a:gd name="connsiteY11" fmla="*/ 2580848 h 6857067"/>
              <a:gd name="connsiteX12" fmla="*/ 1876584 w 3835079"/>
              <a:gd name="connsiteY12" fmla="*/ 0 h 6857067"/>
              <a:gd name="connsiteX0" fmla="*/ 1876584 w 3835079"/>
              <a:gd name="connsiteY0" fmla="*/ 0 h 6857067"/>
              <a:gd name="connsiteX1" fmla="*/ 2735933 w 3835079"/>
              <a:gd name="connsiteY1" fmla="*/ 937727 h 6857067"/>
              <a:gd name="connsiteX2" fmla="*/ 3421733 w 3835079"/>
              <a:gd name="connsiteY2" fmla="*/ 2455817 h 6857067"/>
              <a:gd name="connsiteX3" fmla="*/ 3414269 w 3835079"/>
              <a:gd name="connsiteY3" fmla="*/ 4784738 h 6857067"/>
              <a:gd name="connsiteX4" fmla="*/ 3835080 w 3835079"/>
              <a:gd name="connsiteY4" fmla="*/ 6857067 h 6857067"/>
              <a:gd name="connsiteX5" fmla="*/ 1626524 w 3835079"/>
              <a:gd name="connsiteY5" fmla="*/ 6857067 h 6857067"/>
              <a:gd name="connsiteX6" fmla="*/ 1486565 w 3835079"/>
              <a:gd name="connsiteY6" fmla="*/ 6241247 h 6857067"/>
              <a:gd name="connsiteX7" fmla="*/ 572166 w 3835079"/>
              <a:gd name="connsiteY7" fmla="*/ 4152778 h 6857067"/>
              <a:gd name="connsiteX8" fmla="*/ 333301 w 3835079"/>
              <a:gd name="connsiteY8" fmla="*/ 2427826 h 6857067"/>
              <a:gd name="connsiteX9" fmla="*/ 272652 w 3835079"/>
              <a:gd name="connsiteY9" fmla="*/ 1045029 h 6857067"/>
              <a:gd name="connsiteX10" fmla="*/ 1349547 w 3835079"/>
              <a:gd name="connsiteY10" fmla="*/ 1773450 h 6857067"/>
              <a:gd name="connsiteX11" fmla="*/ 1703035 w 3835079"/>
              <a:gd name="connsiteY11" fmla="*/ 2580848 h 6857067"/>
              <a:gd name="connsiteX12" fmla="*/ 1876584 w 3835079"/>
              <a:gd name="connsiteY12" fmla="*/ 0 h 685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35079" h="6857067">
                <a:moveTo>
                  <a:pt x="1876584" y="0"/>
                </a:moveTo>
                <a:cubicBezTo>
                  <a:pt x="2380437" y="78377"/>
                  <a:pt x="2558652" y="523447"/>
                  <a:pt x="2735933" y="937727"/>
                </a:cubicBezTo>
                <a:cubicBezTo>
                  <a:pt x="2956136" y="1453709"/>
                  <a:pt x="3344289" y="1891315"/>
                  <a:pt x="3421733" y="2455817"/>
                </a:cubicBezTo>
                <a:cubicBezTo>
                  <a:pt x="3527169" y="3221860"/>
                  <a:pt x="3383478" y="4014030"/>
                  <a:pt x="3414269" y="4784738"/>
                </a:cubicBezTo>
                <a:cubicBezTo>
                  <a:pt x="3443194" y="5498530"/>
                  <a:pt x="3721246" y="6157271"/>
                  <a:pt x="3835080" y="6857067"/>
                </a:cubicBezTo>
                <a:lnTo>
                  <a:pt x="1626524" y="6857067"/>
                </a:lnTo>
                <a:cubicBezTo>
                  <a:pt x="1579871" y="6623802"/>
                  <a:pt x="1662291" y="6691962"/>
                  <a:pt x="1486565" y="6241247"/>
                </a:cubicBezTo>
                <a:cubicBezTo>
                  <a:pt x="1310839" y="5790532"/>
                  <a:pt x="535776" y="4930019"/>
                  <a:pt x="572166" y="4152778"/>
                </a:cubicBezTo>
                <a:cubicBezTo>
                  <a:pt x="599224" y="3570548"/>
                  <a:pt x="661157" y="3044425"/>
                  <a:pt x="333301" y="2427826"/>
                </a:cubicBezTo>
                <a:cubicBezTo>
                  <a:pt x="160822" y="2079489"/>
                  <a:pt x="-287185" y="1240971"/>
                  <a:pt x="272652" y="1045029"/>
                </a:cubicBezTo>
                <a:cubicBezTo>
                  <a:pt x="811062" y="816322"/>
                  <a:pt x="1111150" y="1517480"/>
                  <a:pt x="1349547" y="1773450"/>
                </a:cubicBezTo>
                <a:cubicBezTo>
                  <a:pt x="1587944" y="2029420"/>
                  <a:pt x="1620251" y="2888219"/>
                  <a:pt x="1703035" y="2580848"/>
                </a:cubicBezTo>
                <a:cubicBezTo>
                  <a:pt x="2060397" y="1828800"/>
                  <a:pt x="1874718" y="807098"/>
                  <a:pt x="1876584" y="0"/>
                </a:cubicBezTo>
                <a:close/>
              </a:path>
            </a:pathLst>
          </a:custGeom>
          <a:solidFill>
            <a:schemeClr val="accent2">
              <a:lumMod val="20000"/>
              <a:lumOff val="80000"/>
            </a:schemeClr>
          </a:solidFill>
          <a:ln w="9315" cap="flat">
            <a:noFill/>
            <a:prstDash val="solid"/>
            <a:miter/>
          </a:ln>
        </p:spPr>
        <p:txBody>
          <a:bodyPr rtlCol="0" anchor="ctr"/>
          <a:lstStyle/>
          <a:p>
            <a:endParaRPr lang="en-US"/>
          </a:p>
        </p:txBody>
      </p:sp>
      <p:sp>
        <p:nvSpPr>
          <p:cNvPr id="47" name="Freeform: Shape 24">
            <a:extLst>
              <a:ext uri="{FF2B5EF4-FFF2-40B4-BE49-F238E27FC236}">
                <a16:creationId xmlns:a16="http://schemas.microsoft.com/office/drawing/2014/main" id="{1CB359E1-B3A6-6D42-809F-225358B93F8B}"/>
              </a:ext>
            </a:extLst>
          </p:cNvPr>
          <p:cNvSpPr/>
          <p:nvPr/>
        </p:nvSpPr>
        <p:spPr>
          <a:xfrm>
            <a:off x="1699465" y="5407815"/>
            <a:ext cx="208644" cy="177932"/>
          </a:xfrm>
          <a:custGeom>
            <a:avLst/>
            <a:gdLst>
              <a:gd name="connsiteX0" fmla="*/ 201811 w 867746"/>
              <a:gd name="connsiteY0" fmla="*/ 15957 h 662473"/>
              <a:gd name="connsiteX1" fmla="*/ 876414 w 867746"/>
              <a:gd name="connsiteY1" fmla="*/ 373320 h 662473"/>
              <a:gd name="connsiteX2" fmla="*/ 105705 w 867746"/>
              <a:gd name="connsiteY2" fmla="*/ 664435 h 662473"/>
              <a:gd name="connsiteX3" fmla="*/ 201811 w 867746"/>
              <a:gd name="connsiteY3" fmla="*/ 15957 h 662473"/>
              <a:gd name="connsiteX0" fmla="*/ 288539 w 841815"/>
              <a:gd name="connsiteY0" fmla="*/ 17995 h 626033"/>
              <a:gd name="connsiteX1" fmla="*/ 841815 w 841815"/>
              <a:gd name="connsiteY1" fmla="*/ 334917 h 626033"/>
              <a:gd name="connsiteX2" fmla="*/ 71106 w 841815"/>
              <a:gd name="connsiteY2" fmla="*/ 626032 h 626033"/>
              <a:gd name="connsiteX3" fmla="*/ 288539 w 841815"/>
              <a:gd name="connsiteY3" fmla="*/ 17995 h 626033"/>
              <a:gd name="connsiteX0" fmla="*/ 288539 w 922701"/>
              <a:gd name="connsiteY0" fmla="*/ 17995 h 626033"/>
              <a:gd name="connsiteX1" fmla="*/ 922701 w 922701"/>
              <a:gd name="connsiteY1" fmla="*/ 334918 h 626033"/>
              <a:gd name="connsiteX2" fmla="*/ 71106 w 922701"/>
              <a:gd name="connsiteY2" fmla="*/ 626032 h 626033"/>
              <a:gd name="connsiteX3" fmla="*/ 288539 w 922701"/>
              <a:gd name="connsiteY3" fmla="*/ 17995 h 626033"/>
              <a:gd name="connsiteX0" fmla="*/ 329797 w 913407"/>
              <a:gd name="connsiteY0" fmla="*/ 14324 h 703246"/>
              <a:gd name="connsiteX1" fmla="*/ 913407 w 913407"/>
              <a:gd name="connsiteY1" fmla="*/ 412131 h 703246"/>
              <a:gd name="connsiteX2" fmla="*/ 61812 w 913407"/>
              <a:gd name="connsiteY2" fmla="*/ 703245 h 703246"/>
              <a:gd name="connsiteX3" fmla="*/ 329797 w 913407"/>
              <a:gd name="connsiteY3" fmla="*/ 14324 h 703246"/>
              <a:gd name="connsiteX0" fmla="*/ 201810 w 785420"/>
              <a:gd name="connsiteY0" fmla="*/ 14324 h 662804"/>
              <a:gd name="connsiteX1" fmla="*/ 785420 w 785420"/>
              <a:gd name="connsiteY1" fmla="*/ 412131 h 662804"/>
              <a:gd name="connsiteX2" fmla="*/ 105706 w 785420"/>
              <a:gd name="connsiteY2" fmla="*/ 662804 h 662804"/>
              <a:gd name="connsiteX3" fmla="*/ 201810 w 785420"/>
              <a:gd name="connsiteY3" fmla="*/ 14324 h 662804"/>
              <a:gd name="connsiteX0" fmla="*/ 167496 w 751106"/>
              <a:gd name="connsiteY0" fmla="*/ 14324 h 672912"/>
              <a:gd name="connsiteX1" fmla="*/ 751106 w 751106"/>
              <a:gd name="connsiteY1" fmla="*/ 412131 h 672912"/>
              <a:gd name="connsiteX2" fmla="*/ 132056 w 751106"/>
              <a:gd name="connsiteY2" fmla="*/ 672912 h 672912"/>
              <a:gd name="connsiteX3" fmla="*/ 167496 w 751106"/>
              <a:gd name="connsiteY3" fmla="*/ 14324 h 672912"/>
              <a:gd name="connsiteX0" fmla="*/ 132271 w 796768"/>
              <a:gd name="connsiteY0" fmla="*/ 12987 h 712016"/>
              <a:gd name="connsiteX1" fmla="*/ 796768 w 796768"/>
              <a:gd name="connsiteY1" fmla="*/ 451235 h 712016"/>
              <a:gd name="connsiteX2" fmla="*/ 177718 w 796768"/>
              <a:gd name="connsiteY2" fmla="*/ 712016 h 712016"/>
              <a:gd name="connsiteX3" fmla="*/ 132271 w 796768"/>
              <a:gd name="connsiteY3" fmla="*/ 12987 h 712016"/>
              <a:gd name="connsiteX0" fmla="*/ 152924 w 766868"/>
              <a:gd name="connsiteY0" fmla="*/ 12135 h 741494"/>
              <a:gd name="connsiteX1" fmla="*/ 766868 w 766868"/>
              <a:gd name="connsiteY1" fmla="*/ 480713 h 741494"/>
              <a:gd name="connsiteX2" fmla="*/ 147818 w 766868"/>
              <a:gd name="connsiteY2" fmla="*/ 741494 h 741494"/>
              <a:gd name="connsiteX3" fmla="*/ 152924 w 766868"/>
              <a:gd name="connsiteY3" fmla="*/ 12135 h 741494"/>
              <a:gd name="connsiteX0" fmla="*/ 172736 w 786680"/>
              <a:gd name="connsiteY0" fmla="*/ 12135 h 741494"/>
              <a:gd name="connsiteX1" fmla="*/ 786680 w 786680"/>
              <a:gd name="connsiteY1" fmla="*/ 480713 h 741494"/>
              <a:gd name="connsiteX2" fmla="*/ 127187 w 786680"/>
              <a:gd name="connsiteY2" fmla="*/ 741494 h 741494"/>
              <a:gd name="connsiteX3" fmla="*/ 172736 w 786680"/>
              <a:gd name="connsiteY3" fmla="*/ 12135 h 741494"/>
              <a:gd name="connsiteX0" fmla="*/ 148439 w 812936"/>
              <a:gd name="connsiteY0" fmla="*/ 12690 h 721827"/>
              <a:gd name="connsiteX1" fmla="*/ 812936 w 812936"/>
              <a:gd name="connsiteY1" fmla="*/ 461046 h 721827"/>
              <a:gd name="connsiteX2" fmla="*/ 153443 w 812936"/>
              <a:gd name="connsiteY2" fmla="*/ 721827 h 721827"/>
              <a:gd name="connsiteX3" fmla="*/ 148439 w 812936"/>
              <a:gd name="connsiteY3" fmla="*/ 12690 h 721827"/>
              <a:gd name="connsiteX0" fmla="*/ 181925 w 846422"/>
              <a:gd name="connsiteY0" fmla="*/ 12690 h 721827"/>
              <a:gd name="connsiteX1" fmla="*/ 846422 w 846422"/>
              <a:gd name="connsiteY1" fmla="*/ 461046 h 721827"/>
              <a:gd name="connsiteX2" fmla="*/ 186929 w 846422"/>
              <a:gd name="connsiteY2" fmla="*/ 721827 h 721827"/>
              <a:gd name="connsiteX3" fmla="*/ 181925 w 846422"/>
              <a:gd name="connsiteY3" fmla="*/ 12690 h 721827"/>
              <a:gd name="connsiteX0" fmla="*/ 181925 w 846422"/>
              <a:gd name="connsiteY0" fmla="*/ 12690 h 721827"/>
              <a:gd name="connsiteX1" fmla="*/ 846422 w 846422"/>
              <a:gd name="connsiteY1" fmla="*/ 461046 h 721827"/>
              <a:gd name="connsiteX2" fmla="*/ 186929 w 846422"/>
              <a:gd name="connsiteY2" fmla="*/ 721827 h 721827"/>
              <a:gd name="connsiteX3" fmla="*/ 181925 w 846422"/>
              <a:gd name="connsiteY3" fmla="*/ 12690 h 721827"/>
              <a:gd name="connsiteX0" fmla="*/ 181925 w 846422"/>
              <a:gd name="connsiteY0" fmla="*/ 12690 h 721827"/>
              <a:gd name="connsiteX1" fmla="*/ 846422 w 846422"/>
              <a:gd name="connsiteY1" fmla="*/ 461046 h 721827"/>
              <a:gd name="connsiteX2" fmla="*/ 186930 w 846422"/>
              <a:gd name="connsiteY2" fmla="*/ 721827 h 721827"/>
              <a:gd name="connsiteX3" fmla="*/ 181925 w 846422"/>
              <a:gd name="connsiteY3" fmla="*/ 12690 h 721827"/>
              <a:gd name="connsiteX0" fmla="*/ 181925 w 846422"/>
              <a:gd name="connsiteY0" fmla="*/ 12690 h 721827"/>
              <a:gd name="connsiteX1" fmla="*/ 846422 w 846422"/>
              <a:gd name="connsiteY1" fmla="*/ 461046 h 721827"/>
              <a:gd name="connsiteX2" fmla="*/ 186930 w 846422"/>
              <a:gd name="connsiteY2" fmla="*/ 721827 h 721827"/>
              <a:gd name="connsiteX3" fmla="*/ 181925 w 846422"/>
              <a:gd name="connsiteY3" fmla="*/ 12690 h 721827"/>
              <a:gd name="connsiteX0" fmla="*/ 181925 w 846422"/>
              <a:gd name="connsiteY0" fmla="*/ 12690 h 721827"/>
              <a:gd name="connsiteX1" fmla="*/ 846422 w 846422"/>
              <a:gd name="connsiteY1" fmla="*/ 461046 h 721827"/>
              <a:gd name="connsiteX2" fmla="*/ 186930 w 846422"/>
              <a:gd name="connsiteY2" fmla="*/ 721827 h 721827"/>
              <a:gd name="connsiteX3" fmla="*/ 181925 w 846422"/>
              <a:gd name="connsiteY3" fmla="*/ 12690 h 721827"/>
            </a:gdLst>
            <a:ahLst/>
            <a:cxnLst>
              <a:cxn ang="0">
                <a:pos x="connsiteX0" y="connsiteY0"/>
              </a:cxn>
              <a:cxn ang="0">
                <a:pos x="connsiteX1" y="connsiteY1"/>
              </a:cxn>
              <a:cxn ang="0">
                <a:pos x="connsiteX2" y="connsiteY2"/>
              </a:cxn>
              <a:cxn ang="0">
                <a:pos x="connsiteX3" y="connsiteY3"/>
              </a:cxn>
            </a:cxnLst>
            <a:rect l="l" t="t" r="r" b="b"/>
            <a:pathLst>
              <a:path w="846422" h="721827">
                <a:moveTo>
                  <a:pt x="181925" y="12690"/>
                </a:moveTo>
                <a:cubicBezTo>
                  <a:pt x="568699" y="-73151"/>
                  <a:pt x="767112" y="298693"/>
                  <a:pt x="846422" y="461046"/>
                </a:cubicBezTo>
                <a:cubicBezTo>
                  <a:pt x="676940" y="439722"/>
                  <a:pt x="430013" y="516522"/>
                  <a:pt x="186930" y="721827"/>
                </a:cubicBezTo>
                <a:cubicBezTo>
                  <a:pt x="18046" y="360732"/>
                  <a:pt x="-129423" y="90762"/>
                  <a:pt x="181925" y="12690"/>
                </a:cubicBezTo>
                <a:close/>
              </a:path>
            </a:pathLst>
          </a:custGeom>
          <a:solidFill>
            <a:schemeClr val="bg1"/>
          </a:solidFill>
          <a:ln w="9315" cap="flat">
            <a:noFill/>
            <a:prstDash val="solid"/>
            <a:miter/>
          </a:ln>
        </p:spPr>
        <p:txBody>
          <a:bodyPr rtlCol="0" anchor="ctr"/>
          <a:lstStyle/>
          <a:p>
            <a:endParaRPr lang="en-US"/>
          </a:p>
        </p:txBody>
      </p:sp>
    </p:spTree>
    <p:extLst>
      <p:ext uri="{BB962C8B-B14F-4D97-AF65-F5344CB8AC3E}">
        <p14:creationId xmlns:p14="http://schemas.microsoft.com/office/powerpoint/2010/main" val="3440669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722235" y="-1113375"/>
            <a:ext cx="1019527" cy="683157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4" name="Rectangle 3">
            <a:extLst>
              <a:ext uri="{FF2B5EF4-FFF2-40B4-BE49-F238E27FC236}">
                <a16:creationId xmlns:a16="http://schemas.microsoft.com/office/drawing/2014/main" id="{F4CB848E-1D16-4F7F-919F-6A9FB17B8BC0}"/>
              </a:ext>
            </a:extLst>
          </p:cNvPr>
          <p:cNvSpPr/>
          <p:nvPr/>
        </p:nvSpPr>
        <p:spPr>
          <a:xfrm>
            <a:off x="-2390" y="1787807"/>
            <a:ext cx="12192000" cy="1022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9735DCAE-0DE9-45E0-A48A-B18941551671}"/>
              </a:ext>
            </a:extLst>
          </p:cNvPr>
          <p:cNvGrpSpPr/>
          <p:nvPr/>
        </p:nvGrpSpPr>
        <p:grpSpPr>
          <a:xfrm rot="3017773">
            <a:off x="5946179" y="821196"/>
            <a:ext cx="263288" cy="183711"/>
            <a:chOff x="5405974" y="1533288"/>
            <a:chExt cx="608646" cy="424685"/>
          </a:xfrm>
        </p:grpSpPr>
        <p:sp>
          <p:nvSpPr>
            <p:cNvPr id="8" name="Trapezoid 7">
              <a:extLst>
                <a:ext uri="{FF2B5EF4-FFF2-40B4-BE49-F238E27FC236}">
                  <a16:creationId xmlns:a16="http://schemas.microsoft.com/office/drawing/2014/main" id="{D9CB82F0-1BBB-4901-9194-76CB42845806}"/>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Trapezoid 8">
              <a:extLst>
                <a:ext uri="{FF2B5EF4-FFF2-40B4-BE49-F238E27FC236}">
                  <a16:creationId xmlns:a16="http://schemas.microsoft.com/office/drawing/2014/main" id="{4D88FC46-5725-410F-890A-35F76450D5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Trapezoid 9">
              <a:extLst>
                <a:ext uri="{FF2B5EF4-FFF2-40B4-BE49-F238E27FC236}">
                  <a16:creationId xmlns:a16="http://schemas.microsoft.com/office/drawing/2014/main" id="{48B958BF-0A77-4155-A4B2-0AACCACBC099}"/>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Trapezoid 10">
              <a:extLst>
                <a:ext uri="{FF2B5EF4-FFF2-40B4-BE49-F238E27FC236}">
                  <a16:creationId xmlns:a16="http://schemas.microsoft.com/office/drawing/2014/main" id="{694FAF09-C37B-4D5F-8986-128E1406A5B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Trapezoid 11">
              <a:extLst>
                <a:ext uri="{FF2B5EF4-FFF2-40B4-BE49-F238E27FC236}">
                  <a16:creationId xmlns:a16="http://schemas.microsoft.com/office/drawing/2014/main" id="{2DC4A586-D53B-4732-9EC4-ECBA24BE2E06}"/>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ED81B5EA-563E-4DB8-9CFD-33E2046DB885}"/>
              </a:ext>
            </a:extLst>
          </p:cNvPr>
          <p:cNvGrpSpPr/>
          <p:nvPr/>
        </p:nvGrpSpPr>
        <p:grpSpPr>
          <a:xfrm rot="7898637">
            <a:off x="5738670" y="363526"/>
            <a:ext cx="193051" cy="482994"/>
            <a:chOff x="4130248" y="650162"/>
            <a:chExt cx="502279" cy="1664988"/>
          </a:xfrm>
          <a:solidFill>
            <a:schemeClr val="accent2"/>
          </a:solidFill>
        </p:grpSpPr>
        <p:sp>
          <p:nvSpPr>
            <p:cNvPr id="47" name="Trapezoid 46">
              <a:extLst>
                <a:ext uri="{FF2B5EF4-FFF2-40B4-BE49-F238E27FC236}">
                  <a16:creationId xmlns:a16="http://schemas.microsoft.com/office/drawing/2014/main" id="{25299E69-BA35-434B-B436-C1980380A0BC}"/>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rapezoid 94">
              <a:extLst>
                <a:ext uri="{FF2B5EF4-FFF2-40B4-BE49-F238E27FC236}">
                  <a16:creationId xmlns:a16="http://schemas.microsoft.com/office/drawing/2014/main" id="{835959BC-934F-4D8A-AA73-95D23A7C2F98}"/>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141212BB-D030-4BEF-BE2B-E8A3CC790CBA}"/>
              </a:ext>
            </a:extLst>
          </p:cNvPr>
          <p:cNvGrpSpPr/>
          <p:nvPr/>
        </p:nvGrpSpPr>
        <p:grpSpPr>
          <a:xfrm rot="15664019">
            <a:off x="5192255" y="221306"/>
            <a:ext cx="232066" cy="810589"/>
            <a:chOff x="391499" y="630207"/>
            <a:chExt cx="531848" cy="1593194"/>
          </a:xfrm>
        </p:grpSpPr>
        <p:sp>
          <p:nvSpPr>
            <p:cNvPr id="45" name="Rectangle: Rounded Corners 44">
              <a:extLst>
                <a:ext uri="{FF2B5EF4-FFF2-40B4-BE49-F238E27FC236}">
                  <a16:creationId xmlns:a16="http://schemas.microsoft.com/office/drawing/2014/main" id="{B9BE7176-3872-43EB-A826-A8BF0B3D3AA9}"/>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33A43497-A4DD-45E4-9034-17F05C2472D1}"/>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C5481BE7-71C0-450E-A70A-571423B47A0D}"/>
              </a:ext>
            </a:extLst>
          </p:cNvPr>
          <p:cNvGrpSpPr/>
          <p:nvPr/>
        </p:nvGrpSpPr>
        <p:grpSpPr>
          <a:xfrm rot="1062574">
            <a:off x="5528652" y="325819"/>
            <a:ext cx="245094" cy="245094"/>
            <a:chOff x="121429" y="411151"/>
            <a:chExt cx="607375" cy="607375"/>
          </a:xfrm>
        </p:grpSpPr>
        <p:sp>
          <p:nvSpPr>
            <p:cNvPr id="41" name="Oval 40">
              <a:extLst>
                <a:ext uri="{FF2B5EF4-FFF2-40B4-BE49-F238E27FC236}">
                  <a16:creationId xmlns:a16="http://schemas.microsoft.com/office/drawing/2014/main" id="{B6BF831C-93C3-4C77-BDD8-D85C6F731450}"/>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2" name="Freeform: Shape 41">
              <a:extLst>
                <a:ext uri="{FF2B5EF4-FFF2-40B4-BE49-F238E27FC236}">
                  <a16:creationId xmlns:a16="http://schemas.microsoft.com/office/drawing/2014/main" id="{E48EA4FD-67BD-4ECB-B5B2-D1AF9B26157F}"/>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3" name="Freeform: Shape 42">
              <a:extLst>
                <a:ext uri="{FF2B5EF4-FFF2-40B4-BE49-F238E27FC236}">
                  <a16:creationId xmlns:a16="http://schemas.microsoft.com/office/drawing/2014/main" id="{99C56264-3285-49B3-A816-65D9409E04E9}"/>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44" name="Oval 43">
              <a:extLst>
                <a:ext uri="{FF2B5EF4-FFF2-40B4-BE49-F238E27FC236}">
                  <a16:creationId xmlns:a16="http://schemas.microsoft.com/office/drawing/2014/main" id="{B2689479-8691-451F-A1E5-FFB058AEBB40}"/>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28" name="Rectangle: Top Corners Rounded 27">
            <a:extLst>
              <a:ext uri="{FF2B5EF4-FFF2-40B4-BE49-F238E27FC236}">
                <a16:creationId xmlns:a16="http://schemas.microsoft.com/office/drawing/2014/main" id="{11477A9D-5103-4038-9015-597B6AB52E31}"/>
              </a:ext>
            </a:extLst>
          </p:cNvPr>
          <p:cNvSpPr/>
          <p:nvPr/>
        </p:nvSpPr>
        <p:spPr>
          <a:xfrm>
            <a:off x="4464237" y="1568644"/>
            <a:ext cx="906902" cy="143465"/>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9" name="Group 28">
            <a:extLst>
              <a:ext uri="{FF2B5EF4-FFF2-40B4-BE49-F238E27FC236}">
                <a16:creationId xmlns:a16="http://schemas.microsoft.com/office/drawing/2014/main" id="{11DF975C-FC1D-4FDC-BA0B-3E156064369A}"/>
              </a:ext>
            </a:extLst>
          </p:cNvPr>
          <p:cNvGrpSpPr/>
          <p:nvPr/>
        </p:nvGrpSpPr>
        <p:grpSpPr>
          <a:xfrm rot="1056235">
            <a:off x="4804134" y="813592"/>
            <a:ext cx="219114" cy="656377"/>
            <a:chOff x="391499" y="630207"/>
            <a:chExt cx="531845" cy="1593193"/>
          </a:xfrm>
        </p:grpSpPr>
        <p:sp>
          <p:nvSpPr>
            <p:cNvPr id="39" name="Rectangle: Rounded Corners 38">
              <a:extLst>
                <a:ext uri="{FF2B5EF4-FFF2-40B4-BE49-F238E27FC236}">
                  <a16:creationId xmlns:a16="http://schemas.microsoft.com/office/drawing/2014/main" id="{079CD355-7C99-4C02-BD98-37C24D860C97}"/>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029965E1-817B-4D1E-986B-850BE9D7E64D}"/>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30" name="Oval 29">
            <a:extLst>
              <a:ext uri="{FF2B5EF4-FFF2-40B4-BE49-F238E27FC236}">
                <a16:creationId xmlns:a16="http://schemas.microsoft.com/office/drawing/2014/main" id="{91E7D623-F73A-43EC-837E-03076914DBEF}"/>
              </a:ext>
            </a:extLst>
          </p:cNvPr>
          <p:cNvSpPr/>
          <p:nvPr/>
        </p:nvSpPr>
        <p:spPr>
          <a:xfrm>
            <a:off x="4755874" y="685530"/>
            <a:ext cx="294720" cy="294720"/>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Freeform: Shape 30">
            <a:extLst>
              <a:ext uri="{FF2B5EF4-FFF2-40B4-BE49-F238E27FC236}">
                <a16:creationId xmlns:a16="http://schemas.microsoft.com/office/drawing/2014/main" id="{2C054BD6-D082-4DC0-8827-D7E8070099FB}"/>
              </a:ext>
            </a:extLst>
          </p:cNvPr>
          <p:cNvSpPr/>
          <p:nvPr/>
        </p:nvSpPr>
        <p:spPr>
          <a:xfrm>
            <a:off x="4787659" y="717316"/>
            <a:ext cx="231151" cy="231151"/>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 name="Freeform: Shape 31">
            <a:extLst>
              <a:ext uri="{FF2B5EF4-FFF2-40B4-BE49-F238E27FC236}">
                <a16:creationId xmlns:a16="http://schemas.microsoft.com/office/drawing/2014/main" id="{5B9507AB-3C37-4D88-B35B-F394E88D376E}"/>
              </a:ext>
            </a:extLst>
          </p:cNvPr>
          <p:cNvSpPr/>
          <p:nvPr/>
        </p:nvSpPr>
        <p:spPr>
          <a:xfrm>
            <a:off x="4845563" y="775520"/>
            <a:ext cx="115343" cy="11474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4E1D1415-C04D-4B04-894B-0DACAB00CF83}"/>
              </a:ext>
            </a:extLst>
          </p:cNvPr>
          <p:cNvSpPr/>
          <p:nvPr/>
        </p:nvSpPr>
        <p:spPr>
          <a:xfrm>
            <a:off x="4884038" y="813695"/>
            <a:ext cx="38393" cy="3839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Rectangle: Top Corners Rounded 33">
            <a:extLst>
              <a:ext uri="{FF2B5EF4-FFF2-40B4-BE49-F238E27FC236}">
                <a16:creationId xmlns:a16="http://schemas.microsoft.com/office/drawing/2014/main" id="{4930E9EE-A029-4432-A909-6D41C8ABBA87}"/>
              </a:ext>
            </a:extLst>
          </p:cNvPr>
          <p:cNvSpPr/>
          <p:nvPr/>
        </p:nvSpPr>
        <p:spPr>
          <a:xfrm>
            <a:off x="4568587" y="1529006"/>
            <a:ext cx="698202" cy="39888"/>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Rectangle: Top Corners Rounded 34">
            <a:extLst>
              <a:ext uri="{FF2B5EF4-FFF2-40B4-BE49-F238E27FC236}">
                <a16:creationId xmlns:a16="http://schemas.microsoft.com/office/drawing/2014/main" id="{9D3DBAE6-A187-408C-9B1B-2F6D5D6AEB72}"/>
              </a:ext>
            </a:extLst>
          </p:cNvPr>
          <p:cNvSpPr/>
          <p:nvPr/>
        </p:nvSpPr>
        <p:spPr>
          <a:xfrm>
            <a:off x="4659749" y="1388111"/>
            <a:ext cx="515878" cy="143465"/>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D1A64975-1C0D-43DB-B28F-106A015F4420}"/>
              </a:ext>
            </a:extLst>
          </p:cNvPr>
          <p:cNvSpPr/>
          <p:nvPr/>
        </p:nvSpPr>
        <p:spPr>
          <a:xfrm>
            <a:off x="7112" y="2856411"/>
            <a:ext cx="1219199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2C778F61-3289-406C-98EE-008F04C71648}"/>
              </a:ext>
            </a:extLst>
          </p:cNvPr>
          <p:cNvGrpSpPr/>
          <p:nvPr/>
        </p:nvGrpSpPr>
        <p:grpSpPr>
          <a:xfrm>
            <a:off x="5908592" y="826303"/>
            <a:ext cx="890634" cy="474061"/>
            <a:chOff x="5517636" y="1826234"/>
            <a:chExt cx="1589454" cy="846024"/>
          </a:xfrm>
        </p:grpSpPr>
        <p:sp>
          <p:nvSpPr>
            <p:cNvPr id="53" name="TextBox 52">
              <a:extLst>
                <a:ext uri="{FF2B5EF4-FFF2-40B4-BE49-F238E27FC236}">
                  <a16:creationId xmlns:a16="http://schemas.microsoft.com/office/drawing/2014/main" id="{329CA396-865C-4F8E-97EB-5D3234572621}"/>
                </a:ext>
              </a:extLst>
            </p:cNvPr>
            <p:cNvSpPr txBox="1"/>
            <p:nvPr/>
          </p:nvSpPr>
          <p:spPr>
            <a:xfrm rot="1330280">
              <a:off x="5517636" y="1826234"/>
              <a:ext cx="811572" cy="689414"/>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gradFill>
              <a:gsLst>
                <a:gs pos="0">
                  <a:schemeClr val="bg1"/>
                </a:gs>
                <a:gs pos="98000">
                  <a:schemeClr val="accent1"/>
                </a:gs>
              </a:gsLst>
              <a:lin ang="0" scaled="1"/>
            </a:gra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Times New Roman" panose="02020603050405020304" pitchFamily="18" charset="0"/>
                <a:cs typeface="Times New Roman" panose="02020603050405020304" pitchFamily="18" charset="0"/>
              </a:endParaRPr>
            </a:p>
          </p:txBody>
        </p:sp>
        <p:grpSp>
          <p:nvGrpSpPr>
            <p:cNvPr id="54" name="Group 53">
              <a:extLst>
                <a:ext uri="{FF2B5EF4-FFF2-40B4-BE49-F238E27FC236}">
                  <a16:creationId xmlns:a16="http://schemas.microsoft.com/office/drawing/2014/main" id="{CF63D451-1BEB-40CE-BFCD-540A5DD08F48}"/>
                </a:ext>
              </a:extLst>
            </p:cNvPr>
            <p:cNvGrpSpPr/>
            <p:nvPr/>
          </p:nvGrpSpPr>
          <p:grpSpPr>
            <a:xfrm>
              <a:off x="6334025" y="1900683"/>
              <a:ext cx="773065" cy="771575"/>
              <a:chOff x="7167944" y="1624190"/>
              <a:chExt cx="2677919" cy="2672764"/>
            </a:xfrm>
            <a:solidFill>
              <a:schemeClr val="bg1"/>
            </a:solidFill>
          </p:grpSpPr>
          <p:sp>
            <p:nvSpPr>
              <p:cNvPr id="55" name="Freeform: Shape 54">
                <a:extLst>
                  <a:ext uri="{FF2B5EF4-FFF2-40B4-BE49-F238E27FC236}">
                    <a16:creationId xmlns:a16="http://schemas.microsoft.com/office/drawing/2014/main" id="{8032EB02-FC35-4D54-8996-33EBC586C22E}"/>
                  </a:ext>
                </a:extLst>
              </p:cNvPr>
              <p:cNvSpPr/>
              <p:nvPr/>
            </p:nvSpPr>
            <p:spPr>
              <a:xfrm>
                <a:off x="7167944" y="1624190"/>
                <a:ext cx="2677919"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6" name="Freeform: Shape 55">
                <a:extLst>
                  <a:ext uri="{FF2B5EF4-FFF2-40B4-BE49-F238E27FC236}">
                    <a16:creationId xmlns:a16="http://schemas.microsoft.com/office/drawing/2014/main" id="{5FDED2E9-75FD-416F-91DF-D4D371D2EA50}"/>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grpSp>
      <p:grpSp>
        <p:nvGrpSpPr>
          <p:cNvPr id="18" name="Group 17">
            <a:extLst>
              <a:ext uri="{FF2B5EF4-FFF2-40B4-BE49-F238E27FC236}">
                <a16:creationId xmlns:a16="http://schemas.microsoft.com/office/drawing/2014/main" id="{7FFA7157-9D15-4357-AF8E-091BDDBE9CC9}"/>
              </a:ext>
            </a:extLst>
          </p:cNvPr>
          <p:cNvGrpSpPr/>
          <p:nvPr/>
        </p:nvGrpSpPr>
        <p:grpSpPr>
          <a:xfrm rot="18490567" flipH="1">
            <a:off x="5822158" y="811937"/>
            <a:ext cx="264324" cy="183832"/>
            <a:chOff x="5405974" y="1533288"/>
            <a:chExt cx="611040" cy="424965"/>
          </a:xfrm>
        </p:grpSpPr>
        <p:sp>
          <p:nvSpPr>
            <p:cNvPr id="19" name="Trapezoid 18">
              <a:extLst>
                <a:ext uri="{FF2B5EF4-FFF2-40B4-BE49-F238E27FC236}">
                  <a16:creationId xmlns:a16="http://schemas.microsoft.com/office/drawing/2014/main" id="{4D77C9AF-BA17-47FC-8902-AE54771234AD}"/>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0" name="Trapezoid 19">
              <a:extLst>
                <a:ext uri="{FF2B5EF4-FFF2-40B4-BE49-F238E27FC236}">
                  <a16:creationId xmlns:a16="http://schemas.microsoft.com/office/drawing/2014/main" id="{46B1721D-1165-4A00-8863-347C1607B84E}"/>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Trapezoid 20">
              <a:extLst>
                <a:ext uri="{FF2B5EF4-FFF2-40B4-BE49-F238E27FC236}">
                  <a16:creationId xmlns:a16="http://schemas.microsoft.com/office/drawing/2014/main" id="{DD16100A-E561-4888-AB5B-C20C546FC1C5}"/>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Trapezoid 21">
              <a:extLst>
                <a:ext uri="{FF2B5EF4-FFF2-40B4-BE49-F238E27FC236}">
                  <a16:creationId xmlns:a16="http://schemas.microsoft.com/office/drawing/2014/main" id="{E969C75F-590D-4E6E-BE43-E4228221B906}"/>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Trapezoid 22">
              <a:extLst>
                <a:ext uri="{FF2B5EF4-FFF2-40B4-BE49-F238E27FC236}">
                  <a16:creationId xmlns:a16="http://schemas.microsoft.com/office/drawing/2014/main" id="{40DB3B2D-12B0-4DE4-9F5B-2AA64B0CDE0F}"/>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9F3BC3B0-8C89-4C8E-835C-640F128DD074}"/>
              </a:ext>
            </a:extLst>
          </p:cNvPr>
          <p:cNvGrpSpPr/>
          <p:nvPr/>
        </p:nvGrpSpPr>
        <p:grpSpPr>
          <a:xfrm rot="2713823">
            <a:off x="5916830" y="666916"/>
            <a:ext cx="162060" cy="162061"/>
            <a:chOff x="5108323" y="1463792"/>
            <a:chExt cx="374636" cy="374638"/>
          </a:xfrm>
        </p:grpSpPr>
        <p:sp>
          <p:nvSpPr>
            <p:cNvPr id="37" name="Oval 36">
              <a:extLst>
                <a:ext uri="{FF2B5EF4-FFF2-40B4-BE49-F238E27FC236}">
                  <a16:creationId xmlns:a16="http://schemas.microsoft.com/office/drawing/2014/main" id="{152C56B7-BED9-4CDB-A198-433B01806A3A}"/>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8" name="Freeform: Shape 37">
              <a:extLst>
                <a:ext uri="{FF2B5EF4-FFF2-40B4-BE49-F238E27FC236}">
                  <a16:creationId xmlns:a16="http://schemas.microsoft.com/office/drawing/2014/main" id="{7E022E71-CC49-48DB-9441-5FE8C9DFA8F4}"/>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grpSp>
      <p:sp>
        <p:nvSpPr>
          <p:cNvPr id="68" name="Rectangle 67">
            <a:extLst>
              <a:ext uri="{FF2B5EF4-FFF2-40B4-BE49-F238E27FC236}">
                <a16:creationId xmlns:a16="http://schemas.microsoft.com/office/drawing/2014/main" id="{CA661CD3-E9AF-1349-919D-834D7C346654}"/>
              </a:ext>
            </a:extLst>
          </p:cNvPr>
          <p:cNvSpPr/>
          <p:nvPr/>
        </p:nvSpPr>
        <p:spPr>
          <a:xfrm>
            <a:off x="7112" y="1709451"/>
            <a:ext cx="1219199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5BF2FB-3EF0-4F4E-8EDC-B6DD50EF8FF9}"/>
              </a:ext>
            </a:extLst>
          </p:cNvPr>
          <p:cNvSpPr/>
          <p:nvPr/>
        </p:nvSpPr>
        <p:spPr>
          <a:xfrm>
            <a:off x="4118652" y="1848523"/>
            <a:ext cx="3954696" cy="830997"/>
          </a:xfrm>
          <a:prstGeom prst="rect">
            <a:avLst/>
          </a:prstGeom>
        </p:spPr>
        <p:txBody>
          <a:bodyPr wrap="square">
            <a:spAutoFit/>
          </a:bodyPr>
          <a:lstStyle/>
          <a:p>
            <a:r>
              <a:rPr lang="en-TR" sz="4800" dirty="0">
                <a:solidFill>
                  <a:schemeClr val="bg1"/>
                </a:solidFill>
                <a:latin typeface="Times New Roman" panose="02020603050405020304" pitchFamily="18" charset="0"/>
                <a:cs typeface="Times New Roman" panose="02020603050405020304" pitchFamily="18" charset="0"/>
              </a:rPr>
              <a:t>Team members </a:t>
            </a:r>
            <a:endParaRPr lang="en-TR" sz="4800" dirty="0">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ECE7658B-F528-C74A-B5C2-7EB5F993E1D2}"/>
              </a:ext>
            </a:extLst>
          </p:cNvPr>
          <p:cNvSpPr/>
          <p:nvPr/>
        </p:nvSpPr>
        <p:spPr>
          <a:xfrm>
            <a:off x="228797" y="3179982"/>
            <a:ext cx="581569" cy="573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Times New Roman" panose="02020603050405020304" pitchFamily="18" charset="0"/>
              <a:cs typeface="Times New Roman" panose="02020603050405020304" pitchFamily="18" charset="0"/>
            </a:endParaRPr>
          </a:p>
        </p:txBody>
      </p:sp>
      <p:sp>
        <p:nvSpPr>
          <p:cNvPr id="71" name="Rounded Rectangle 70">
            <a:extLst>
              <a:ext uri="{FF2B5EF4-FFF2-40B4-BE49-F238E27FC236}">
                <a16:creationId xmlns:a16="http://schemas.microsoft.com/office/drawing/2014/main" id="{D6D56AB4-EDA1-F345-A673-137A5A5EF496}"/>
              </a:ext>
            </a:extLst>
          </p:cNvPr>
          <p:cNvSpPr/>
          <p:nvPr/>
        </p:nvSpPr>
        <p:spPr>
          <a:xfrm>
            <a:off x="1006526" y="3208857"/>
            <a:ext cx="4584060" cy="511527"/>
          </a:xfrm>
          <a:prstGeom prst="roundRect">
            <a:avLst>
              <a:gd name="adj" fmla="val 10715"/>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DE7F9C58-6A44-634E-A81D-8F628263C8C7}"/>
              </a:ext>
            </a:extLst>
          </p:cNvPr>
          <p:cNvSpPr txBox="1"/>
          <p:nvPr/>
        </p:nvSpPr>
        <p:spPr>
          <a:xfrm>
            <a:off x="222524" y="3235484"/>
            <a:ext cx="594114"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1</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2409311-3F03-2946-B071-490EC5503F73}"/>
              </a:ext>
            </a:extLst>
          </p:cNvPr>
          <p:cNvSpPr/>
          <p:nvPr/>
        </p:nvSpPr>
        <p:spPr>
          <a:xfrm>
            <a:off x="1103739" y="3266261"/>
            <a:ext cx="4267400" cy="400110"/>
          </a:xfrm>
          <a:prstGeom prst="rect">
            <a:avLst/>
          </a:prstGeom>
        </p:spPr>
        <p:txBody>
          <a:bodyPr wrap="square">
            <a:spAutoFit/>
          </a:bodyPr>
          <a:lstStyle/>
          <a:p>
            <a:r>
              <a:rPr lang="en-US" sz="2000" b="0" i="0" dirty="0">
                <a:solidFill>
                  <a:schemeClr val="bg1"/>
                </a:solidFill>
                <a:effectLst/>
                <a:latin typeface="Times New Roman" panose="02020603050405020304" pitchFamily="18" charset="0"/>
                <a:cs typeface="Times New Roman" panose="02020603050405020304" pitchFamily="18" charset="0"/>
              </a:rPr>
              <a:t>Mohammad </a:t>
            </a:r>
            <a:r>
              <a:rPr lang="en-US" sz="2000" b="0" i="0" dirty="0" err="1">
                <a:solidFill>
                  <a:schemeClr val="bg1"/>
                </a:solidFill>
                <a:effectLst/>
                <a:latin typeface="Times New Roman" panose="02020603050405020304" pitchFamily="18" charset="0"/>
                <a:cs typeface="Times New Roman" panose="02020603050405020304" pitchFamily="18" charset="0"/>
              </a:rPr>
              <a:t>Saed</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Alsaid</a:t>
            </a:r>
            <a:r>
              <a:rPr lang="en-US" sz="2000" b="0" i="0" dirty="0">
                <a:solidFill>
                  <a:schemeClr val="bg1"/>
                </a:solidFill>
                <a:effectLst/>
                <a:latin typeface="Times New Roman" panose="02020603050405020304" pitchFamily="18" charset="0"/>
                <a:cs typeface="Times New Roman" panose="02020603050405020304" pitchFamily="18" charset="0"/>
              </a:rPr>
              <a:t> - 1800838</a:t>
            </a:r>
            <a:endParaRPr lang="en-TR" sz="2000" dirty="0">
              <a:solidFill>
                <a:schemeClr val="bg1"/>
              </a:solidFill>
              <a:latin typeface="Times New Roman" panose="02020603050405020304" pitchFamily="18" charset="0"/>
              <a:cs typeface="Times New Roman" panose="02020603050405020304" pitchFamily="18" charset="0"/>
            </a:endParaRPr>
          </a:p>
        </p:txBody>
      </p:sp>
      <p:sp>
        <p:nvSpPr>
          <p:cNvPr id="110" name="Rectangle 109">
            <a:extLst>
              <a:ext uri="{FF2B5EF4-FFF2-40B4-BE49-F238E27FC236}">
                <a16:creationId xmlns:a16="http://schemas.microsoft.com/office/drawing/2014/main" id="{9CC7C6A9-F421-E440-8B42-79145ABA084A}"/>
              </a:ext>
            </a:extLst>
          </p:cNvPr>
          <p:cNvSpPr/>
          <p:nvPr/>
        </p:nvSpPr>
        <p:spPr>
          <a:xfrm>
            <a:off x="228797" y="3869592"/>
            <a:ext cx="581569" cy="573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Times New Roman" panose="02020603050405020304" pitchFamily="18" charset="0"/>
              <a:cs typeface="Times New Roman" panose="02020603050405020304" pitchFamily="18" charset="0"/>
            </a:endParaRPr>
          </a:p>
        </p:txBody>
      </p:sp>
      <p:sp>
        <p:nvSpPr>
          <p:cNvPr id="111" name="Rounded Rectangle 110">
            <a:extLst>
              <a:ext uri="{FF2B5EF4-FFF2-40B4-BE49-F238E27FC236}">
                <a16:creationId xmlns:a16="http://schemas.microsoft.com/office/drawing/2014/main" id="{4FFED1CE-7460-D249-B2FA-1FB0F3868C1B}"/>
              </a:ext>
            </a:extLst>
          </p:cNvPr>
          <p:cNvSpPr/>
          <p:nvPr/>
        </p:nvSpPr>
        <p:spPr>
          <a:xfrm>
            <a:off x="1006526" y="3898467"/>
            <a:ext cx="4584060" cy="511527"/>
          </a:xfrm>
          <a:prstGeom prst="roundRect">
            <a:avLst>
              <a:gd name="adj" fmla="val 10715"/>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112" name="TextBox 111">
            <a:extLst>
              <a:ext uri="{FF2B5EF4-FFF2-40B4-BE49-F238E27FC236}">
                <a16:creationId xmlns:a16="http://schemas.microsoft.com/office/drawing/2014/main" id="{438EFC91-38A9-5647-AA0C-9C2A4E334889}"/>
              </a:ext>
            </a:extLst>
          </p:cNvPr>
          <p:cNvSpPr txBox="1"/>
          <p:nvPr/>
        </p:nvSpPr>
        <p:spPr>
          <a:xfrm>
            <a:off x="222524" y="3925094"/>
            <a:ext cx="594114"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2</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13" name="Rectangle 112">
            <a:extLst>
              <a:ext uri="{FF2B5EF4-FFF2-40B4-BE49-F238E27FC236}">
                <a16:creationId xmlns:a16="http://schemas.microsoft.com/office/drawing/2014/main" id="{16B0E2BC-FA9C-C24B-8AF7-211351DB7F83}"/>
              </a:ext>
            </a:extLst>
          </p:cNvPr>
          <p:cNvSpPr/>
          <p:nvPr/>
        </p:nvSpPr>
        <p:spPr>
          <a:xfrm>
            <a:off x="1103739" y="3955871"/>
            <a:ext cx="4267400" cy="400110"/>
          </a:xfrm>
          <a:prstGeom prst="rect">
            <a:avLst/>
          </a:prstGeom>
        </p:spPr>
        <p:txBody>
          <a:bodyPr wrap="square">
            <a:spAutoFit/>
          </a:bodyPr>
          <a:lstStyle/>
          <a:p>
            <a:r>
              <a:rPr lang="en-US" sz="2000" b="0" i="0" dirty="0">
                <a:solidFill>
                  <a:schemeClr val="bg1"/>
                </a:solidFill>
                <a:effectLst/>
                <a:latin typeface="Times New Roman" panose="02020603050405020304" pitchFamily="18" charset="0"/>
                <a:cs typeface="Times New Roman" panose="02020603050405020304" pitchFamily="18" charset="0"/>
              </a:rPr>
              <a:t>Yousef </a:t>
            </a:r>
            <a:r>
              <a:rPr lang="en-US" sz="2000" b="0" i="0" dirty="0" err="1">
                <a:solidFill>
                  <a:schemeClr val="bg1"/>
                </a:solidFill>
                <a:effectLst/>
                <a:latin typeface="Times New Roman" panose="02020603050405020304" pitchFamily="18" charset="0"/>
                <a:cs typeface="Times New Roman" panose="02020603050405020304" pitchFamily="18" charset="0"/>
              </a:rPr>
              <a:t>Elbayoumi</a:t>
            </a:r>
            <a:r>
              <a:rPr lang="en-US" sz="2000" b="0" i="0" dirty="0">
                <a:solidFill>
                  <a:schemeClr val="bg1"/>
                </a:solidFill>
                <a:effectLst/>
                <a:latin typeface="Times New Roman" panose="02020603050405020304" pitchFamily="18" charset="0"/>
                <a:cs typeface="Times New Roman" panose="02020603050405020304" pitchFamily="18" charset="0"/>
              </a:rPr>
              <a:t> - 1722326</a:t>
            </a:r>
            <a:endParaRPr lang="en-TR" sz="2000" dirty="0">
              <a:solidFill>
                <a:schemeClr val="bg1"/>
              </a:solidFill>
              <a:latin typeface="Times New Roman" panose="02020603050405020304" pitchFamily="18" charset="0"/>
              <a:cs typeface="Times New Roman" panose="02020603050405020304" pitchFamily="18" charset="0"/>
            </a:endParaRPr>
          </a:p>
        </p:txBody>
      </p:sp>
      <p:sp>
        <p:nvSpPr>
          <p:cNvPr id="114" name="Rectangle 113">
            <a:extLst>
              <a:ext uri="{FF2B5EF4-FFF2-40B4-BE49-F238E27FC236}">
                <a16:creationId xmlns:a16="http://schemas.microsoft.com/office/drawing/2014/main" id="{63076FF7-D895-FF4B-9016-07279EC0C6F6}"/>
              </a:ext>
            </a:extLst>
          </p:cNvPr>
          <p:cNvSpPr/>
          <p:nvPr/>
        </p:nvSpPr>
        <p:spPr>
          <a:xfrm>
            <a:off x="228797" y="4590399"/>
            <a:ext cx="581569" cy="573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Times New Roman" panose="02020603050405020304" pitchFamily="18" charset="0"/>
              <a:cs typeface="Times New Roman" panose="02020603050405020304" pitchFamily="18" charset="0"/>
            </a:endParaRPr>
          </a:p>
        </p:txBody>
      </p:sp>
      <p:sp>
        <p:nvSpPr>
          <p:cNvPr id="115" name="Rounded Rectangle 114">
            <a:extLst>
              <a:ext uri="{FF2B5EF4-FFF2-40B4-BE49-F238E27FC236}">
                <a16:creationId xmlns:a16="http://schemas.microsoft.com/office/drawing/2014/main" id="{26CA4CF3-8367-4E40-A7C7-F2871873B1F9}"/>
              </a:ext>
            </a:extLst>
          </p:cNvPr>
          <p:cNvSpPr/>
          <p:nvPr/>
        </p:nvSpPr>
        <p:spPr>
          <a:xfrm>
            <a:off x="1006526" y="4619274"/>
            <a:ext cx="4584060" cy="511527"/>
          </a:xfrm>
          <a:prstGeom prst="roundRect">
            <a:avLst>
              <a:gd name="adj" fmla="val 10715"/>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116" name="TextBox 115">
            <a:extLst>
              <a:ext uri="{FF2B5EF4-FFF2-40B4-BE49-F238E27FC236}">
                <a16:creationId xmlns:a16="http://schemas.microsoft.com/office/drawing/2014/main" id="{23CBDA83-6F08-684A-BDF0-01EF1F4E86D8}"/>
              </a:ext>
            </a:extLst>
          </p:cNvPr>
          <p:cNvSpPr txBox="1"/>
          <p:nvPr/>
        </p:nvSpPr>
        <p:spPr>
          <a:xfrm>
            <a:off x="222524" y="4645901"/>
            <a:ext cx="594114"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3</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17" name="Rectangle 116">
            <a:extLst>
              <a:ext uri="{FF2B5EF4-FFF2-40B4-BE49-F238E27FC236}">
                <a16:creationId xmlns:a16="http://schemas.microsoft.com/office/drawing/2014/main" id="{E750EFDB-03AE-1644-B8D1-AF3309C384ED}"/>
              </a:ext>
            </a:extLst>
          </p:cNvPr>
          <p:cNvSpPr/>
          <p:nvPr/>
        </p:nvSpPr>
        <p:spPr>
          <a:xfrm>
            <a:off x="1103739" y="4676678"/>
            <a:ext cx="4267400" cy="400110"/>
          </a:xfrm>
          <a:prstGeom prst="rect">
            <a:avLst/>
          </a:prstGeom>
        </p:spPr>
        <p:txBody>
          <a:bodyPr wrap="square">
            <a:spAutoFit/>
          </a:bodyPr>
          <a:lstStyle/>
          <a:p>
            <a:r>
              <a:rPr lang="en-US" sz="2000" b="0" i="0" dirty="0">
                <a:solidFill>
                  <a:schemeClr val="bg1"/>
                </a:solidFill>
                <a:effectLst/>
                <a:latin typeface="Times New Roman" panose="02020603050405020304" pitchFamily="18" charset="0"/>
                <a:cs typeface="Times New Roman" panose="02020603050405020304" pitchFamily="18" charset="0"/>
              </a:rPr>
              <a:t>Hikmet </a:t>
            </a:r>
            <a:r>
              <a:rPr lang="en-US" sz="2000" b="0" i="0" dirty="0" err="1">
                <a:solidFill>
                  <a:schemeClr val="bg1"/>
                </a:solidFill>
                <a:effectLst/>
                <a:latin typeface="Times New Roman" panose="02020603050405020304" pitchFamily="18" charset="0"/>
                <a:cs typeface="Times New Roman" panose="02020603050405020304" pitchFamily="18" charset="0"/>
              </a:rPr>
              <a:t>Cagatay</a:t>
            </a:r>
            <a:r>
              <a:rPr lang="en-US" sz="2000" b="0" i="0" dirty="0">
                <a:solidFill>
                  <a:schemeClr val="bg1"/>
                </a:solidFill>
                <a:effectLst/>
                <a:latin typeface="Times New Roman" panose="02020603050405020304" pitchFamily="18" charset="0"/>
                <a:cs typeface="Times New Roman" panose="02020603050405020304" pitchFamily="18" charset="0"/>
              </a:rPr>
              <a:t> Yilmaz - 1728860</a:t>
            </a:r>
            <a:endParaRPr lang="en-TR" sz="2000" dirty="0">
              <a:solidFill>
                <a:schemeClr val="bg1"/>
              </a:solidFill>
              <a:latin typeface="Times New Roman" panose="02020603050405020304" pitchFamily="18" charset="0"/>
              <a:cs typeface="Times New Roman" panose="02020603050405020304" pitchFamily="18" charset="0"/>
            </a:endParaRPr>
          </a:p>
        </p:txBody>
      </p:sp>
      <p:sp>
        <p:nvSpPr>
          <p:cNvPr id="118" name="Rectangle 117">
            <a:extLst>
              <a:ext uri="{FF2B5EF4-FFF2-40B4-BE49-F238E27FC236}">
                <a16:creationId xmlns:a16="http://schemas.microsoft.com/office/drawing/2014/main" id="{E36A08DF-0884-934A-9B55-26858B81CCEA}"/>
              </a:ext>
            </a:extLst>
          </p:cNvPr>
          <p:cNvSpPr/>
          <p:nvPr/>
        </p:nvSpPr>
        <p:spPr>
          <a:xfrm>
            <a:off x="228797" y="5336538"/>
            <a:ext cx="581569" cy="573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Times New Roman" panose="02020603050405020304" pitchFamily="18" charset="0"/>
              <a:cs typeface="Times New Roman" panose="02020603050405020304" pitchFamily="18" charset="0"/>
            </a:endParaRPr>
          </a:p>
        </p:txBody>
      </p:sp>
      <p:sp>
        <p:nvSpPr>
          <p:cNvPr id="119" name="Rounded Rectangle 118">
            <a:extLst>
              <a:ext uri="{FF2B5EF4-FFF2-40B4-BE49-F238E27FC236}">
                <a16:creationId xmlns:a16="http://schemas.microsoft.com/office/drawing/2014/main" id="{4215490A-22EC-884D-962B-806D1DE78A1A}"/>
              </a:ext>
            </a:extLst>
          </p:cNvPr>
          <p:cNvSpPr/>
          <p:nvPr/>
        </p:nvSpPr>
        <p:spPr>
          <a:xfrm>
            <a:off x="1006526" y="5365413"/>
            <a:ext cx="4584060" cy="511527"/>
          </a:xfrm>
          <a:prstGeom prst="roundRect">
            <a:avLst>
              <a:gd name="adj" fmla="val 10715"/>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120" name="TextBox 119">
            <a:extLst>
              <a:ext uri="{FF2B5EF4-FFF2-40B4-BE49-F238E27FC236}">
                <a16:creationId xmlns:a16="http://schemas.microsoft.com/office/drawing/2014/main" id="{F6BBAAB6-C94C-3342-A6B9-B82849ACDD21}"/>
              </a:ext>
            </a:extLst>
          </p:cNvPr>
          <p:cNvSpPr txBox="1"/>
          <p:nvPr/>
        </p:nvSpPr>
        <p:spPr>
          <a:xfrm>
            <a:off x="222524" y="5392040"/>
            <a:ext cx="594114"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4</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21" name="Rectangle 120">
            <a:extLst>
              <a:ext uri="{FF2B5EF4-FFF2-40B4-BE49-F238E27FC236}">
                <a16:creationId xmlns:a16="http://schemas.microsoft.com/office/drawing/2014/main" id="{36573EAD-4604-F54A-A836-BA9B8CC517D6}"/>
              </a:ext>
            </a:extLst>
          </p:cNvPr>
          <p:cNvSpPr/>
          <p:nvPr/>
        </p:nvSpPr>
        <p:spPr>
          <a:xfrm>
            <a:off x="1103739" y="5422817"/>
            <a:ext cx="4267400" cy="400110"/>
          </a:xfrm>
          <a:prstGeom prst="rect">
            <a:avLst/>
          </a:prstGeom>
        </p:spPr>
        <p:txBody>
          <a:bodyPr wrap="square">
            <a:spAutoFit/>
          </a:bodyPr>
          <a:lstStyle/>
          <a:p>
            <a:r>
              <a:rPr lang="en-US" sz="2000" b="0" i="0" dirty="0" err="1">
                <a:solidFill>
                  <a:schemeClr val="bg1"/>
                </a:solidFill>
                <a:effectLst/>
                <a:latin typeface="Times New Roman" panose="02020603050405020304" pitchFamily="18" charset="0"/>
                <a:cs typeface="Times New Roman" panose="02020603050405020304" pitchFamily="18" charset="0"/>
              </a:rPr>
              <a:t>Sercan</a:t>
            </a:r>
            <a:r>
              <a:rPr lang="en-US" sz="2000" b="0" i="0" dirty="0">
                <a:solidFill>
                  <a:schemeClr val="bg1"/>
                </a:solidFill>
                <a:effectLst/>
                <a:latin typeface="Times New Roman" panose="02020603050405020304" pitchFamily="18" charset="0"/>
                <a:cs typeface="Times New Roman" panose="02020603050405020304" pitchFamily="18" charset="0"/>
              </a:rPr>
              <a:t> Emre </a:t>
            </a:r>
            <a:r>
              <a:rPr lang="en-US" sz="2000" b="0" i="0" dirty="0" err="1">
                <a:solidFill>
                  <a:schemeClr val="bg1"/>
                </a:solidFill>
                <a:effectLst/>
                <a:latin typeface="Times New Roman" panose="02020603050405020304" pitchFamily="18" charset="0"/>
                <a:cs typeface="Times New Roman" panose="02020603050405020304" pitchFamily="18" charset="0"/>
              </a:rPr>
              <a:t>Seviniş</a:t>
            </a:r>
            <a:r>
              <a:rPr lang="en-US" sz="2000" b="0" i="0" dirty="0">
                <a:solidFill>
                  <a:schemeClr val="bg1"/>
                </a:solidFill>
                <a:effectLst/>
                <a:latin typeface="Times New Roman" panose="02020603050405020304" pitchFamily="18" charset="0"/>
                <a:cs typeface="Times New Roman" panose="02020603050405020304" pitchFamily="18" charset="0"/>
              </a:rPr>
              <a:t> - 1728942</a:t>
            </a:r>
            <a:endParaRPr lang="en-TR" sz="2000" dirty="0">
              <a:solidFill>
                <a:schemeClr val="bg1"/>
              </a:solidFill>
              <a:latin typeface="Times New Roman" panose="02020603050405020304" pitchFamily="18" charset="0"/>
              <a:cs typeface="Times New Roman" panose="02020603050405020304" pitchFamily="18" charset="0"/>
            </a:endParaRPr>
          </a:p>
        </p:txBody>
      </p:sp>
      <p:sp>
        <p:nvSpPr>
          <p:cNvPr id="122" name="Rectangle 121">
            <a:extLst>
              <a:ext uri="{FF2B5EF4-FFF2-40B4-BE49-F238E27FC236}">
                <a16:creationId xmlns:a16="http://schemas.microsoft.com/office/drawing/2014/main" id="{D69B3F99-AFA2-FC46-AF5B-22A5BB556643}"/>
              </a:ext>
            </a:extLst>
          </p:cNvPr>
          <p:cNvSpPr/>
          <p:nvPr/>
        </p:nvSpPr>
        <p:spPr>
          <a:xfrm>
            <a:off x="5778269" y="3483583"/>
            <a:ext cx="581569" cy="573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Times New Roman" panose="02020603050405020304" pitchFamily="18" charset="0"/>
              <a:cs typeface="Times New Roman" panose="02020603050405020304" pitchFamily="18" charset="0"/>
            </a:endParaRPr>
          </a:p>
        </p:txBody>
      </p:sp>
      <p:sp>
        <p:nvSpPr>
          <p:cNvPr id="123" name="Rounded Rectangle 122">
            <a:extLst>
              <a:ext uri="{FF2B5EF4-FFF2-40B4-BE49-F238E27FC236}">
                <a16:creationId xmlns:a16="http://schemas.microsoft.com/office/drawing/2014/main" id="{D6A0D863-28B3-0F43-8CC0-968630209B50}"/>
              </a:ext>
            </a:extLst>
          </p:cNvPr>
          <p:cNvSpPr/>
          <p:nvPr/>
        </p:nvSpPr>
        <p:spPr>
          <a:xfrm>
            <a:off x="6555998" y="3512458"/>
            <a:ext cx="4584060" cy="511527"/>
          </a:xfrm>
          <a:prstGeom prst="roundRect">
            <a:avLst>
              <a:gd name="adj" fmla="val 10715"/>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124" name="TextBox 123">
            <a:extLst>
              <a:ext uri="{FF2B5EF4-FFF2-40B4-BE49-F238E27FC236}">
                <a16:creationId xmlns:a16="http://schemas.microsoft.com/office/drawing/2014/main" id="{9289C731-C7E4-7E43-9225-7AB43CDD0B1F}"/>
              </a:ext>
            </a:extLst>
          </p:cNvPr>
          <p:cNvSpPr txBox="1"/>
          <p:nvPr/>
        </p:nvSpPr>
        <p:spPr>
          <a:xfrm>
            <a:off x="5771996" y="3539085"/>
            <a:ext cx="594114"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5</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25" name="Rectangle 124">
            <a:extLst>
              <a:ext uri="{FF2B5EF4-FFF2-40B4-BE49-F238E27FC236}">
                <a16:creationId xmlns:a16="http://schemas.microsoft.com/office/drawing/2014/main" id="{D1B208B7-F05A-D04F-8905-5FBDC75B05E8}"/>
              </a:ext>
            </a:extLst>
          </p:cNvPr>
          <p:cNvSpPr/>
          <p:nvPr/>
        </p:nvSpPr>
        <p:spPr>
          <a:xfrm>
            <a:off x="6653211" y="3569862"/>
            <a:ext cx="4267400" cy="400110"/>
          </a:xfrm>
          <a:prstGeom prst="rect">
            <a:avLst/>
          </a:prstGeom>
        </p:spPr>
        <p:txBody>
          <a:bodyPr wrap="square">
            <a:spAutoFit/>
          </a:bodyPr>
          <a:lstStyle/>
          <a:p>
            <a:r>
              <a:rPr lang="en-US" sz="2000" b="0" i="0" dirty="0" err="1">
                <a:solidFill>
                  <a:schemeClr val="bg1"/>
                </a:solidFill>
                <a:effectLst/>
                <a:latin typeface="Times New Roman" panose="02020603050405020304" pitchFamily="18" charset="0"/>
                <a:cs typeface="Times New Roman" panose="02020603050405020304" pitchFamily="18" charset="0"/>
              </a:rPr>
              <a:t>Oğuzhan</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Kalkuz</a:t>
            </a:r>
            <a:r>
              <a:rPr lang="en-US" sz="2000" b="0" i="0" dirty="0">
                <a:solidFill>
                  <a:schemeClr val="bg1"/>
                </a:solidFill>
                <a:effectLst/>
                <a:latin typeface="Times New Roman" panose="02020603050405020304" pitchFamily="18" charset="0"/>
                <a:cs typeface="Times New Roman" panose="02020603050405020304" pitchFamily="18" charset="0"/>
              </a:rPr>
              <a:t> - 1729304</a:t>
            </a:r>
            <a:endParaRPr lang="en-TR" sz="2000" dirty="0">
              <a:solidFill>
                <a:schemeClr val="bg1"/>
              </a:solidFill>
              <a:latin typeface="Times New Roman" panose="02020603050405020304" pitchFamily="18" charset="0"/>
              <a:cs typeface="Times New Roman" panose="02020603050405020304" pitchFamily="18" charset="0"/>
            </a:endParaRPr>
          </a:p>
        </p:txBody>
      </p:sp>
      <p:sp>
        <p:nvSpPr>
          <p:cNvPr id="126" name="Rectangle 125">
            <a:extLst>
              <a:ext uri="{FF2B5EF4-FFF2-40B4-BE49-F238E27FC236}">
                <a16:creationId xmlns:a16="http://schemas.microsoft.com/office/drawing/2014/main" id="{887D3424-1703-E04B-8EAF-1BB6B4864660}"/>
              </a:ext>
            </a:extLst>
          </p:cNvPr>
          <p:cNvSpPr/>
          <p:nvPr/>
        </p:nvSpPr>
        <p:spPr>
          <a:xfrm>
            <a:off x="5786747" y="4269702"/>
            <a:ext cx="581569" cy="573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Times New Roman" panose="02020603050405020304" pitchFamily="18" charset="0"/>
              <a:cs typeface="Times New Roman" panose="02020603050405020304" pitchFamily="18" charset="0"/>
            </a:endParaRPr>
          </a:p>
        </p:txBody>
      </p:sp>
      <p:sp>
        <p:nvSpPr>
          <p:cNvPr id="127" name="Rounded Rectangle 126">
            <a:extLst>
              <a:ext uri="{FF2B5EF4-FFF2-40B4-BE49-F238E27FC236}">
                <a16:creationId xmlns:a16="http://schemas.microsoft.com/office/drawing/2014/main" id="{2B1F0277-3A35-D146-B386-8A989DEBAB87}"/>
              </a:ext>
            </a:extLst>
          </p:cNvPr>
          <p:cNvSpPr/>
          <p:nvPr/>
        </p:nvSpPr>
        <p:spPr>
          <a:xfrm>
            <a:off x="6564476" y="4298577"/>
            <a:ext cx="4584060" cy="511527"/>
          </a:xfrm>
          <a:prstGeom prst="roundRect">
            <a:avLst>
              <a:gd name="adj" fmla="val 10715"/>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128" name="TextBox 127">
            <a:extLst>
              <a:ext uri="{FF2B5EF4-FFF2-40B4-BE49-F238E27FC236}">
                <a16:creationId xmlns:a16="http://schemas.microsoft.com/office/drawing/2014/main" id="{5E9E379D-293B-3646-881E-82DA7778A1BE}"/>
              </a:ext>
            </a:extLst>
          </p:cNvPr>
          <p:cNvSpPr txBox="1"/>
          <p:nvPr/>
        </p:nvSpPr>
        <p:spPr>
          <a:xfrm>
            <a:off x="5780474" y="4325204"/>
            <a:ext cx="594114"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6</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29" name="Rectangle 128">
            <a:extLst>
              <a:ext uri="{FF2B5EF4-FFF2-40B4-BE49-F238E27FC236}">
                <a16:creationId xmlns:a16="http://schemas.microsoft.com/office/drawing/2014/main" id="{9067B7DC-1499-6543-BCD2-4C65693934E2}"/>
              </a:ext>
            </a:extLst>
          </p:cNvPr>
          <p:cNvSpPr/>
          <p:nvPr/>
        </p:nvSpPr>
        <p:spPr>
          <a:xfrm>
            <a:off x="6661689" y="4355981"/>
            <a:ext cx="4267400" cy="400110"/>
          </a:xfrm>
          <a:prstGeom prst="rect">
            <a:avLst/>
          </a:prstGeom>
        </p:spPr>
        <p:txBody>
          <a:bodyPr wrap="square">
            <a:spAutoFit/>
          </a:bodyPr>
          <a:lstStyle/>
          <a:p>
            <a:r>
              <a:rPr lang="en-US" sz="2000" b="0" i="0" dirty="0">
                <a:solidFill>
                  <a:schemeClr val="bg1"/>
                </a:solidFill>
                <a:effectLst/>
                <a:latin typeface="Times New Roman" panose="02020603050405020304" pitchFamily="18" charset="0"/>
                <a:cs typeface="Times New Roman" panose="02020603050405020304" pitchFamily="18" charset="0"/>
              </a:rPr>
              <a:t> Bora </a:t>
            </a:r>
            <a:r>
              <a:rPr lang="en-US" sz="2000" b="0" i="0" dirty="0" err="1">
                <a:solidFill>
                  <a:schemeClr val="bg1"/>
                </a:solidFill>
                <a:effectLst/>
                <a:latin typeface="Times New Roman" panose="02020603050405020304" pitchFamily="18" charset="0"/>
                <a:cs typeface="Times New Roman" panose="02020603050405020304" pitchFamily="18" charset="0"/>
              </a:rPr>
              <a:t>doruk</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bilgin</a:t>
            </a:r>
            <a:r>
              <a:rPr lang="en-US" sz="2000" b="0" i="0" dirty="0">
                <a:solidFill>
                  <a:schemeClr val="bg1"/>
                </a:solidFill>
                <a:effectLst/>
                <a:latin typeface="Times New Roman" panose="02020603050405020304" pitchFamily="18" charset="0"/>
                <a:cs typeface="Times New Roman" panose="02020603050405020304" pitchFamily="18" charset="0"/>
              </a:rPr>
              <a:t> - 1729464</a:t>
            </a:r>
            <a:endParaRPr lang="en-TR" sz="2000" dirty="0">
              <a:solidFill>
                <a:schemeClr val="bg1"/>
              </a:solidFill>
              <a:latin typeface="Times New Roman" panose="02020603050405020304" pitchFamily="18" charset="0"/>
              <a:cs typeface="Times New Roman" panose="02020603050405020304" pitchFamily="18" charset="0"/>
            </a:endParaRPr>
          </a:p>
        </p:txBody>
      </p:sp>
      <p:sp>
        <p:nvSpPr>
          <p:cNvPr id="130" name="Rectangle 129">
            <a:extLst>
              <a:ext uri="{FF2B5EF4-FFF2-40B4-BE49-F238E27FC236}">
                <a16:creationId xmlns:a16="http://schemas.microsoft.com/office/drawing/2014/main" id="{EA805D83-CDCB-EE46-92FE-7677E3E3D82C}"/>
              </a:ext>
            </a:extLst>
          </p:cNvPr>
          <p:cNvSpPr/>
          <p:nvPr/>
        </p:nvSpPr>
        <p:spPr>
          <a:xfrm>
            <a:off x="5778269" y="5041585"/>
            <a:ext cx="581569" cy="573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Times New Roman" panose="02020603050405020304" pitchFamily="18" charset="0"/>
              <a:cs typeface="Times New Roman" panose="02020603050405020304" pitchFamily="18" charset="0"/>
            </a:endParaRPr>
          </a:p>
        </p:txBody>
      </p:sp>
      <p:sp>
        <p:nvSpPr>
          <p:cNvPr id="131" name="Rounded Rectangle 130">
            <a:extLst>
              <a:ext uri="{FF2B5EF4-FFF2-40B4-BE49-F238E27FC236}">
                <a16:creationId xmlns:a16="http://schemas.microsoft.com/office/drawing/2014/main" id="{DB4707C9-6F72-BD40-99E6-8B7B006C4B3D}"/>
              </a:ext>
            </a:extLst>
          </p:cNvPr>
          <p:cNvSpPr/>
          <p:nvPr/>
        </p:nvSpPr>
        <p:spPr>
          <a:xfrm>
            <a:off x="6555998" y="5070460"/>
            <a:ext cx="4584060" cy="511527"/>
          </a:xfrm>
          <a:prstGeom prst="roundRect">
            <a:avLst>
              <a:gd name="adj" fmla="val 10715"/>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132" name="TextBox 131">
            <a:extLst>
              <a:ext uri="{FF2B5EF4-FFF2-40B4-BE49-F238E27FC236}">
                <a16:creationId xmlns:a16="http://schemas.microsoft.com/office/drawing/2014/main" id="{74D8ADEA-86AC-E046-AE71-615799459F77}"/>
              </a:ext>
            </a:extLst>
          </p:cNvPr>
          <p:cNvSpPr txBox="1"/>
          <p:nvPr/>
        </p:nvSpPr>
        <p:spPr>
          <a:xfrm>
            <a:off x="5771996" y="5097087"/>
            <a:ext cx="594114"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7</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33" name="Rectangle 132">
            <a:extLst>
              <a:ext uri="{FF2B5EF4-FFF2-40B4-BE49-F238E27FC236}">
                <a16:creationId xmlns:a16="http://schemas.microsoft.com/office/drawing/2014/main" id="{E24E1AE4-3FB0-F64A-BF05-2CC6253AFB3A}"/>
              </a:ext>
            </a:extLst>
          </p:cNvPr>
          <p:cNvSpPr/>
          <p:nvPr/>
        </p:nvSpPr>
        <p:spPr>
          <a:xfrm>
            <a:off x="6653211" y="5127864"/>
            <a:ext cx="4267400" cy="400110"/>
          </a:xfrm>
          <a:prstGeom prst="rect">
            <a:avLst/>
          </a:prstGeom>
        </p:spPr>
        <p:txBody>
          <a:bodyPr wrap="square">
            <a:spAutoFit/>
          </a:bodyPr>
          <a:lstStyle/>
          <a:p>
            <a:r>
              <a:rPr lang="en-US" sz="2000" b="0" i="0" dirty="0" err="1">
                <a:solidFill>
                  <a:schemeClr val="bg1"/>
                </a:solidFill>
                <a:effectLst/>
                <a:latin typeface="Times New Roman" panose="02020603050405020304" pitchFamily="18" charset="0"/>
                <a:cs typeface="Times New Roman" panose="02020603050405020304" pitchFamily="18" charset="0"/>
              </a:rPr>
              <a:t>Muhammet</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tolga</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yildirim</a:t>
            </a:r>
            <a:r>
              <a:rPr lang="en-US" sz="2000" b="0" i="0" dirty="0">
                <a:solidFill>
                  <a:schemeClr val="bg1"/>
                </a:solidFill>
                <a:effectLst/>
                <a:latin typeface="Times New Roman" panose="02020603050405020304" pitchFamily="18" charset="0"/>
                <a:cs typeface="Times New Roman" panose="02020603050405020304" pitchFamily="18" charset="0"/>
              </a:rPr>
              <a:t> - 1730140</a:t>
            </a:r>
            <a:endParaRPr lang="en-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071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7" y="316539"/>
            <a:ext cx="4538093"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4000" dirty="0">
                <a:solidFill>
                  <a:prstClr val="white"/>
                </a:solidFill>
                <a:latin typeface="Times New Roman" panose="02020603050405020304" pitchFamily="18" charset="0"/>
                <a:cs typeface="Times New Roman" panose="02020603050405020304" pitchFamily="18" charset="0"/>
              </a:rPr>
              <a:t>Technology: </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3388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262673" y="2971683"/>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3" name="Graphic 2" descr="Internet Of Things with solid fill">
            <a:extLst>
              <a:ext uri="{FF2B5EF4-FFF2-40B4-BE49-F238E27FC236}">
                <a16:creationId xmlns:a16="http://schemas.microsoft.com/office/drawing/2014/main" id="{B26B5AAE-0751-124C-BAC6-7199028E65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065" y="31005"/>
            <a:ext cx="1202267" cy="1202267"/>
          </a:xfrm>
          <a:prstGeom prst="rect">
            <a:avLst/>
          </a:prstGeom>
        </p:spPr>
      </p:pic>
      <p:grpSp>
        <p:nvGrpSpPr>
          <p:cNvPr id="73" name="Group 72">
            <a:extLst>
              <a:ext uri="{FF2B5EF4-FFF2-40B4-BE49-F238E27FC236}">
                <a16:creationId xmlns:a16="http://schemas.microsoft.com/office/drawing/2014/main" id="{D3ED6D50-22BA-734A-916D-E6F6786629D4}"/>
              </a:ext>
            </a:extLst>
          </p:cNvPr>
          <p:cNvGrpSpPr/>
          <p:nvPr/>
        </p:nvGrpSpPr>
        <p:grpSpPr>
          <a:xfrm>
            <a:off x="-1863854" y="2134110"/>
            <a:ext cx="5098327" cy="5098327"/>
            <a:chOff x="2817898" y="2640907"/>
            <a:chExt cx="3960000" cy="3960000"/>
          </a:xfrm>
        </p:grpSpPr>
        <p:grpSp>
          <p:nvGrpSpPr>
            <p:cNvPr id="74" name="Group 73">
              <a:extLst>
                <a:ext uri="{FF2B5EF4-FFF2-40B4-BE49-F238E27FC236}">
                  <a16:creationId xmlns:a16="http://schemas.microsoft.com/office/drawing/2014/main" id="{87ADD765-D2D4-BC45-8A45-E2566535E82B}"/>
                </a:ext>
              </a:extLst>
            </p:cNvPr>
            <p:cNvGrpSpPr/>
            <p:nvPr/>
          </p:nvGrpSpPr>
          <p:grpSpPr>
            <a:xfrm>
              <a:off x="2817898" y="2640907"/>
              <a:ext cx="3960000" cy="3960000"/>
              <a:chOff x="2817898" y="2640907"/>
              <a:chExt cx="3960000" cy="3960000"/>
            </a:xfrm>
          </p:grpSpPr>
          <p:sp>
            <p:nvSpPr>
              <p:cNvPr id="76" name="Pie 55">
                <a:extLst>
                  <a:ext uri="{FF2B5EF4-FFF2-40B4-BE49-F238E27FC236}">
                    <a16:creationId xmlns:a16="http://schemas.microsoft.com/office/drawing/2014/main" id="{596E7751-8932-1842-8649-8D2B6B2244D7}"/>
                  </a:ext>
                </a:extLst>
              </p:cNvPr>
              <p:cNvSpPr/>
              <p:nvPr/>
            </p:nvSpPr>
            <p:spPr>
              <a:xfrm rot="11953466">
                <a:off x="3897899" y="3720907"/>
                <a:ext cx="1800000" cy="1800000"/>
              </a:xfrm>
              <a:prstGeom prst="pie">
                <a:avLst>
                  <a:gd name="adj1" fmla="val 13751092"/>
                  <a:gd name="adj2" fmla="val 16200000"/>
                </a:avLst>
              </a:prstGeom>
              <a:solidFill>
                <a:srgbClr val="8CBABE"/>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77" name="Pie 56">
                <a:extLst>
                  <a:ext uri="{FF2B5EF4-FFF2-40B4-BE49-F238E27FC236}">
                    <a16:creationId xmlns:a16="http://schemas.microsoft.com/office/drawing/2014/main" id="{A214C4FA-3AB3-9444-A49F-50E1333AC2FD}"/>
                  </a:ext>
                </a:extLst>
              </p:cNvPr>
              <p:cNvSpPr/>
              <p:nvPr/>
            </p:nvSpPr>
            <p:spPr>
              <a:xfrm rot="9731289">
                <a:off x="3627898" y="3450907"/>
                <a:ext cx="2340000" cy="2340000"/>
              </a:xfrm>
              <a:prstGeom prst="pie">
                <a:avLst>
                  <a:gd name="adj1" fmla="val 13751092"/>
                  <a:gd name="adj2" fmla="val 16200000"/>
                </a:avLst>
              </a:prstGeom>
              <a:solidFill>
                <a:srgbClr val="507C89"/>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78" name="Pie 57">
                <a:extLst>
                  <a:ext uri="{FF2B5EF4-FFF2-40B4-BE49-F238E27FC236}">
                    <a16:creationId xmlns:a16="http://schemas.microsoft.com/office/drawing/2014/main" id="{F9C5495A-91F0-4245-BA90-841C1A4D233E}"/>
                  </a:ext>
                </a:extLst>
              </p:cNvPr>
              <p:cNvSpPr/>
              <p:nvPr/>
            </p:nvSpPr>
            <p:spPr>
              <a:xfrm rot="7294677">
                <a:off x="3345371" y="3185469"/>
                <a:ext cx="2880000" cy="2880000"/>
              </a:xfrm>
              <a:prstGeom prst="pie">
                <a:avLst>
                  <a:gd name="adj1" fmla="val 13751092"/>
                  <a:gd name="adj2" fmla="val 16200000"/>
                </a:avLst>
              </a:prstGeom>
              <a:solidFill>
                <a:srgbClr val="9CCCD2"/>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79" name="Pie 58">
                <a:extLst>
                  <a:ext uri="{FF2B5EF4-FFF2-40B4-BE49-F238E27FC236}">
                    <a16:creationId xmlns:a16="http://schemas.microsoft.com/office/drawing/2014/main" id="{32833E4E-3E1E-1E46-8B09-ECD174098804}"/>
                  </a:ext>
                </a:extLst>
              </p:cNvPr>
              <p:cNvSpPr/>
              <p:nvPr/>
            </p:nvSpPr>
            <p:spPr>
              <a:xfrm rot="4918033">
                <a:off x="3075371" y="2915469"/>
                <a:ext cx="3420000" cy="3420000"/>
              </a:xfrm>
              <a:prstGeom prst="pie">
                <a:avLst>
                  <a:gd name="adj1" fmla="val 13751092"/>
                  <a:gd name="adj2" fmla="val 16200000"/>
                </a:avLst>
              </a:prstGeom>
              <a:solidFill>
                <a:srgbClr val="8CBABE"/>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80" name="Pie 59">
                <a:extLst>
                  <a:ext uri="{FF2B5EF4-FFF2-40B4-BE49-F238E27FC236}">
                    <a16:creationId xmlns:a16="http://schemas.microsoft.com/office/drawing/2014/main" id="{CBF296A4-78A2-2F42-9AB3-120112441E07}"/>
                  </a:ext>
                </a:extLst>
              </p:cNvPr>
              <p:cNvSpPr/>
              <p:nvPr/>
            </p:nvSpPr>
            <p:spPr>
              <a:xfrm rot="2490880">
                <a:off x="2817898" y="2640907"/>
                <a:ext cx="3960000" cy="3960000"/>
              </a:xfrm>
              <a:prstGeom prst="pie">
                <a:avLst>
                  <a:gd name="adj1" fmla="val 13751092"/>
                  <a:gd name="adj2" fmla="val 16200000"/>
                </a:avLst>
              </a:prstGeom>
              <a:solidFill>
                <a:srgbClr val="507C89"/>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grpSp>
        <p:sp>
          <p:nvSpPr>
            <p:cNvPr id="75" name="Oval 74">
              <a:extLst>
                <a:ext uri="{FF2B5EF4-FFF2-40B4-BE49-F238E27FC236}">
                  <a16:creationId xmlns:a16="http://schemas.microsoft.com/office/drawing/2014/main" id="{16C0FDB3-75D6-D94C-9024-25AE4CEBE6E4}"/>
                </a:ext>
              </a:extLst>
            </p:cNvPr>
            <p:cNvSpPr/>
            <p:nvPr/>
          </p:nvSpPr>
          <p:spPr>
            <a:xfrm>
              <a:off x="4340698" y="4163707"/>
              <a:ext cx="914400" cy="914400"/>
            </a:xfrm>
            <a:prstGeom prst="ellipse">
              <a:avLst/>
            </a:prstGeom>
            <a:solidFill>
              <a:sysClr val="window" lastClr="FFFFFF"/>
            </a:solidFill>
            <a:ln w="12700" cap="flat" cmpd="sng" algn="ctr">
              <a:solidFill>
                <a:srgbClr val="9CCCD2"/>
              </a:solid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grpSp>
      <p:cxnSp>
        <p:nvCxnSpPr>
          <p:cNvPr id="81" name="Straight Arrow Connector 80">
            <a:extLst>
              <a:ext uri="{FF2B5EF4-FFF2-40B4-BE49-F238E27FC236}">
                <a16:creationId xmlns:a16="http://schemas.microsoft.com/office/drawing/2014/main" id="{F7E08DDF-FA03-8841-A498-B86FC211CF60}"/>
              </a:ext>
            </a:extLst>
          </p:cNvPr>
          <p:cNvCxnSpPr/>
          <p:nvPr/>
        </p:nvCxnSpPr>
        <p:spPr>
          <a:xfrm>
            <a:off x="2415326" y="3224858"/>
            <a:ext cx="1080000" cy="4210"/>
          </a:xfrm>
          <a:prstGeom prst="straightConnector1">
            <a:avLst/>
          </a:prstGeom>
          <a:noFill/>
          <a:ln w="38100" cap="flat" cmpd="sng" algn="ctr">
            <a:solidFill>
              <a:srgbClr val="8CBABE"/>
            </a:solidFill>
            <a:prstDash val="solid"/>
            <a:miter lim="800000"/>
            <a:tailEnd type="oval" w="med" len="med"/>
          </a:ln>
          <a:effectLst/>
        </p:spPr>
      </p:cxnSp>
      <p:cxnSp>
        <p:nvCxnSpPr>
          <p:cNvPr id="82" name="Straight Arrow Connector 81">
            <a:extLst>
              <a:ext uri="{FF2B5EF4-FFF2-40B4-BE49-F238E27FC236}">
                <a16:creationId xmlns:a16="http://schemas.microsoft.com/office/drawing/2014/main" id="{B06630CE-6DBE-4A46-BD7E-D8D5C9E0E9EF}"/>
              </a:ext>
            </a:extLst>
          </p:cNvPr>
          <p:cNvCxnSpPr/>
          <p:nvPr/>
        </p:nvCxnSpPr>
        <p:spPr>
          <a:xfrm>
            <a:off x="2948925" y="4094648"/>
            <a:ext cx="1080000" cy="0"/>
          </a:xfrm>
          <a:prstGeom prst="straightConnector1">
            <a:avLst/>
          </a:prstGeom>
          <a:noFill/>
          <a:ln w="38100" cap="flat" cmpd="sng" algn="ctr">
            <a:solidFill>
              <a:srgbClr val="9CCCD2"/>
            </a:solidFill>
            <a:prstDash val="solid"/>
            <a:miter lim="800000"/>
            <a:tailEnd type="oval" w="med" len="med"/>
          </a:ln>
          <a:effectLst/>
        </p:spPr>
      </p:cxnSp>
      <p:cxnSp>
        <p:nvCxnSpPr>
          <p:cNvPr id="83" name="Straight Arrow Connector 82">
            <a:extLst>
              <a:ext uri="{FF2B5EF4-FFF2-40B4-BE49-F238E27FC236}">
                <a16:creationId xmlns:a16="http://schemas.microsoft.com/office/drawing/2014/main" id="{512E1F50-2CF2-C04C-959E-9AC11D66BBD4}"/>
              </a:ext>
            </a:extLst>
          </p:cNvPr>
          <p:cNvCxnSpPr/>
          <p:nvPr/>
        </p:nvCxnSpPr>
        <p:spPr>
          <a:xfrm>
            <a:off x="2616775" y="5123602"/>
            <a:ext cx="1080000" cy="0"/>
          </a:xfrm>
          <a:prstGeom prst="straightConnector1">
            <a:avLst/>
          </a:prstGeom>
          <a:noFill/>
          <a:ln w="38100" cap="flat" cmpd="sng" algn="ctr">
            <a:solidFill>
              <a:srgbClr val="507C89"/>
            </a:solidFill>
            <a:prstDash val="solid"/>
            <a:miter lim="800000"/>
            <a:tailEnd type="oval" w="med" len="med"/>
          </a:ln>
          <a:effectLst/>
        </p:spPr>
      </p:cxnSp>
      <p:cxnSp>
        <p:nvCxnSpPr>
          <p:cNvPr id="84" name="Straight Arrow Connector 83">
            <a:extLst>
              <a:ext uri="{FF2B5EF4-FFF2-40B4-BE49-F238E27FC236}">
                <a16:creationId xmlns:a16="http://schemas.microsoft.com/office/drawing/2014/main" id="{23A6F9FB-684B-924B-936C-70892CB4747E}"/>
              </a:ext>
            </a:extLst>
          </p:cNvPr>
          <p:cNvCxnSpPr>
            <a:cxnSpLocks/>
          </p:cNvCxnSpPr>
          <p:nvPr/>
        </p:nvCxnSpPr>
        <p:spPr>
          <a:xfrm>
            <a:off x="1725279" y="6142935"/>
            <a:ext cx="1080000" cy="0"/>
          </a:xfrm>
          <a:prstGeom prst="straightConnector1">
            <a:avLst/>
          </a:prstGeom>
          <a:noFill/>
          <a:ln w="38100" cap="flat" cmpd="sng" algn="ctr">
            <a:solidFill>
              <a:srgbClr val="8CBABE"/>
            </a:solidFill>
            <a:prstDash val="solid"/>
            <a:miter lim="800000"/>
            <a:tailEnd type="oval" w="med" len="med"/>
          </a:ln>
          <a:effectLst/>
        </p:spPr>
      </p:cxnSp>
      <p:cxnSp>
        <p:nvCxnSpPr>
          <p:cNvPr id="85" name="Straight Arrow Connector 84">
            <a:extLst>
              <a:ext uri="{FF2B5EF4-FFF2-40B4-BE49-F238E27FC236}">
                <a16:creationId xmlns:a16="http://schemas.microsoft.com/office/drawing/2014/main" id="{B57F33B5-1D4D-AC44-8BD8-9CFA724981EC}"/>
              </a:ext>
            </a:extLst>
          </p:cNvPr>
          <p:cNvCxnSpPr>
            <a:cxnSpLocks/>
          </p:cNvCxnSpPr>
          <p:nvPr/>
        </p:nvCxnSpPr>
        <p:spPr>
          <a:xfrm>
            <a:off x="1725279" y="2246240"/>
            <a:ext cx="1080000" cy="0"/>
          </a:xfrm>
          <a:prstGeom prst="straightConnector1">
            <a:avLst/>
          </a:prstGeom>
          <a:noFill/>
          <a:ln w="38100" cap="flat" cmpd="sng" algn="ctr">
            <a:solidFill>
              <a:srgbClr val="507C89"/>
            </a:solidFill>
            <a:prstDash val="solid"/>
            <a:miter lim="800000"/>
            <a:tailEnd type="oval" w="med" len="med"/>
          </a:ln>
          <a:effectLst/>
        </p:spPr>
      </p:cxnSp>
      <p:grpSp>
        <p:nvGrpSpPr>
          <p:cNvPr id="86" name="그룹 12">
            <a:extLst>
              <a:ext uri="{FF2B5EF4-FFF2-40B4-BE49-F238E27FC236}">
                <a16:creationId xmlns:a16="http://schemas.microsoft.com/office/drawing/2014/main" id="{D2224C1E-C302-034A-B78F-4D9EC3B260FB}"/>
              </a:ext>
            </a:extLst>
          </p:cNvPr>
          <p:cNvGrpSpPr/>
          <p:nvPr/>
        </p:nvGrpSpPr>
        <p:grpSpPr>
          <a:xfrm>
            <a:off x="2967845" y="1755790"/>
            <a:ext cx="8647090" cy="1000763"/>
            <a:chOff x="8900664" y="1476114"/>
            <a:chExt cx="2323006" cy="1000763"/>
          </a:xfrm>
        </p:grpSpPr>
        <p:sp>
          <p:nvSpPr>
            <p:cNvPr id="87" name="TextBox 86">
              <a:extLst>
                <a:ext uri="{FF2B5EF4-FFF2-40B4-BE49-F238E27FC236}">
                  <a16:creationId xmlns:a16="http://schemas.microsoft.com/office/drawing/2014/main" id="{1DA8D24E-B345-A44B-AB8E-0674873C07B1}"/>
                </a:ext>
              </a:extLst>
            </p:cNvPr>
            <p:cNvSpPr txBox="1"/>
            <p:nvPr/>
          </p:nvSpPr>
          <p:spPr>
            <a:xfrm>
              <a:off x="8900664" y="1704956"/>
              <a:ext cx="538597" cy="523220"/>
            </a:xfrm>
            <a:prstGeom prst="rect">
              <a:avLst/>
            </a:prstGeom>
            <a:noFill/>
          </p:spPr>
          <p:txBody>
            <a:bodyPr wrap="square" rtlCol="0" anchor="ctr">
              <a:spAutoFit/>
            </a:bodyPr>
            <a:lstStyle/>
            <a:p>
              <a:r>
                <a:rPr lang="en-US" sz="1400" b="1" dirty="0">
                  <a:solidFill>
                    <a:schemeClr val="bg1"/>
                  </a:solidFill>
                  <a:latin typeface="Times New Roman" panose="02020603050405020304" pitchFamily="18" charset="0"/>
                  <a:cs typeface="Times New Roman" panose="02020603050405020304" pitchFamily="18" charset="0"/>
                </a:rPr>
                <a:t>IOS: Swift</a:t>
              </a:r>
              <a:endParaRPr lang="en-US" sz="1400" dirty="0">
                <a:solidFill>
                  <a:schemeClr val="bg1"/>
                </a:solidFill>
                <a:latin typeface="Times New Roman" panose="02020603050405020304" pitchFamily="18" charset="0"/>
                <a:cs typeface="Times New Roman" panose="02020603050405020304" pitchFamily="18" charset="0"/>
              </a:endParaRPr>
            </a:p>
            <a:p>
              <a:r>
                <a:rPr lang="en-US" sz="1400" b="1" dirty="0">
                  <a:solidFill>
                    <a:schemeClr val="bg1"/>
                  </a:solidFill>
                  <a:latin typeface="Times New Roman" panose="02020603050405020304" pitchFamily="18" charset="0"/>
                  <a:cs typeface="Times New Roman" panose="02020603050405020304" pitchFamily="18" charset="0"/>
                </a:rPr>
                <a:t>Android: Kotlin</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88" name="Text Placeholder 12">
              <a:extLst>
                <a:ext uri="{FF2B5EF4-FFF2-40B4-BE49-F238E27FC236}">
                  <a16:creationId xmlns:a16="http://schemas.microsoft.com/office/drawing/2014/main" id="{91EEEC57-97BF-C04F-A6C7-4D76207C9B3B}"/>
                </a:ext>
              </a:extLst>
            </p:cNvPr>
            <p:cNvSpPr txBox="1">
              <a:spLocks/>
            </p:cNvSpPr>
            <p:nvPr/>
          </p:nvSpPr>
          <p:spPr>
            <a:xfrm>
              <a:off x="9439261" y="1476114"/>
              <a:ext cx="1784409" cy="100076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i="1" dirty="0">
                  <a:solidFill>
                    <a:schemeClr val="bg1"/>
                  </a:solidFill>
                  <a:latin typeface="Times New Roman" panose="02020603050405020304" pitchFamily="18" charset="0"/>
                  <a:cs typeface="Times New Roman" panose="02020603050405020304" pitchFamily="18" charset="0"/>
                </a:rPr>
                <a:t>Since our project will use artificial intelligence and augmented reality, it should perform well. Therefore, it is the most efficient way to develop natively not hybrid because of performance and scalability problems. Both IOS and Android contain “Image Processing” frameworks in ready.</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grpSp>
      <p:grpSp>
        <p:nvGrpSpPr>
          <p:cNvPr id="89" name="그룹 11">
            <a:extLst>
              <a:ext uri="{FF2B5EF4-FFF2-40B4-BE49-F238E27FC236}">
                <a16:creationId xmlns:a16="http://schemas.microsoft.com/office/drawing/2014/main" id="{1C46F52F-20C1-3540-81F0-DBFAAFFED7C5}"/>
              </a:ext>
            </a:extLst>
          </p:cNvPr>
          <p:cNvGrpSpPr/>
          <p:nvPr/>
        </p:nvGrpSpPr>
        <p:grpSpPr>
          <a:xfrm>
            <a:off x="3627271" y="2964302"/>
            <a:ext cx="7658045" cy="523220"/>
            <a:chOff x="8900664" y="2587911"/>
            <a:chExt cx="1978069" cy="523220"/>
          </a:xfrm>
        </p:grpSpPr>
        <p:sp>
          <p:nvSpPr>
            <p:cNvPr id="90" name="TextBox 89">
              <a:extLst>
                <a:ext uri="{FF2B5EF4-FFF2-40B4-BE49-F238E27FC236}">
                  <a16:creationId xmlns:a16="http://schemas.microsoft.com/office/drawing/2014/main" id="{D3C849AA-0838-F340-A3D4-E47BD48D8DF6}"/>
                </a:ext>
              </a:extLst>
            </p:cNvPr>
            <p:cNvSpPr txBox="1"/>
            <p:nvPr/>
          </p:nvSpPr>
          <p:spPr>
            <a:xfrm>
              <a:off x="8900664" y="2587911"/>
              <a:ext cx="450913" cy="523220"/>
            </a:xfrm>
            <a:prstGeom prst="rect">
              <a:avLst/>
            </a:prstGeom>
            <a:noFill/>
          </p:spPr>
          <p:txBody>
            <a:bodyPr wrap="square" rtlCol="0" anchor="ctr">
              <a:spAutoFit/>
            </a:bodyPr>
            <a:lstStyle/>
            <a:p>
              <a:pPr algn="ctr" defTabSz="914286"/>
              <a:r>
                <a:rPr lang="en-US" sz="1400" b="1" dirty="0">
                  <a:solidFill>
                    <a:schemeClr val="bg1"/>
                  </a:solidFill>
                  <a:latin typeface="Times New Roman" panose="02020603050405020304" pitchFamily="18" charset="0"/>
                  <a:cs typeface="Times New Roman" panose="02020603050405020304" pitchFamily="18" charset="0"/>
                </a:rPr>
                <a:t>Database: MongoDB</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91" name="Text Placeholder 12">
              <a:extLst>
                <a:ext uri="{FF2B5EF4-FFF2-40B4-BE49-F238E27FC236}">
                  <a16:creationId xmlns:a16="http://schemas.microsoft.com/office/drawing/2014/main" id="{9E4043ED-DAD1-744D-AEE4-3D7D6A8A1A83}"/>
                </a:ext>
              </a:extLst>
            </p:cNvPr>
            <p:cNvSpPr txBox="1">
              <a:spLocks/>
            </p:cNvSpPr>
            <p:nvPr/>
          </p:nvSpPr>
          <p:spPr>
            <a:xfrm>
              <a:off x="9291853" y="2616255"/>
              <a:ext cx="1586880"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i="1" dirty="0">
                  <a:solidFill>
                    <a:schemeClr val="bg1"/>
                  </a:solidFill>
                  <a:latin typeface="Times New Roman" panose="02020603050405020304" pitchFamily="18" charset="0"/>
                  <a:cs typeface="Times New Roman" panose="02020603050405020304" pitchFamily="18" charset="0"/>
                </a:rPr>
                <a:t>It's crucial to use a flexible and scalable database because of plenty of photos taken by users and machine learning through these photos. For this reason, </a:t>
              </a:r>
              <a:r>
                <a:rPr lang="en-US" sz="1200" i="1" dirty="0" err="1">
                  <a:solidFill>
                    <a:schemeClr val="bg1"/>
                  </a:solidFill>
                  <a:latin typeface="Times New Roman" panose="02020603050405020304" pitchFamily="18" charset="0"/>
                  <a:cs typeface="Times New Roman" panose="02020603050405020304" pitchFamily="18" charset="0"/>
                </a:rPr>
                <a:t>noSQL</a:t>
              </a:r>
              <a:r>
                <a:rPr lang="en-US" sz="1200" i="1" dirty="0">
                  <a:solidFill>
                    <a:schemeClr val="bg1"/>
                  </a:solidFill>
                  <a:latin typeface="Times New Roman" panose="02020603050405020304" pitchFamily="18" charset="0"/>
                  <a:cs typeface="Times New Roman" panose="02020603050405020304" pitchFamily="18" charset="0"/>
                </a:rPr>
                <a:t>-based MongoDB is preferred.</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grpSp>
      <p:grpSp>
        <p:nvGrpSpPr>
          <p:cNvPr id="92" name="그룹 10">
            <a:extLst>
              <a:ext uri="{FF2B5EF4-FFF2-40B4-BE49-F238E27FC236}">
                <a16:creationId xmlns:a16="http://schemas.microsoft.com/office/drawing/2014/main" id="{5662E2D5-7910-2149-B318-F4628E195A23}"/>
              </a:ext>
            </a:extLst>
          </p:cNvPr>
          <p:cNvGrpSpPr/>
          <p:nvPr/>
        </p:nvGrpSpPr>
        <p:grpSpPr>
          <a:xfrm>
            <a:off x="3943794" y="3943972"/>
            <a:ext cx="6022009" cy="523220"/>
            <a:chOff x="8900664" y="3470866"/>
            <a:chExt cx="1745937" cy="523220"/>
          </a:xfrm>
        </p:grpSpPr>
        <p:sp>
          <p:nvSpPr>
            <p:cNvPr id="93" name="TextBox 92">
              <a:extLst>
                <a:ext uri="{FF2B5EF4-FFF2-40B4-BE49-F238E27FC236}">
                  <a16:creationId xmlns:a16="http://schemas.microsoft.com/office/drawing/2014/main" id="{BBCAA3F9-A164-8743-B0EC-9004F9D19EFB}"/>
                </a:ext>
              </a:extLst>
            </p:cNvPr>
            <p:cNvSpPr txBox="1"/>
            <p:nvPr/>
          </p:nvSpPr>
          <p:spPr>
            <a:xfrm>
              <a:off x="8900664" y="3470866"/>
              <a:ext cx="708994" cy="523220"/>
            </a:xfrm>
            <a:prstGeom prst="rect">
              <a:avLst/>
            </a:prstGeom>
            <a:noFill/>
          </p:spPr>
          <p:txBody>
            <a:bodyPr wrap="square" rtlCol="0" anchor="ctr">
              <a:spAutoFit/>
            </a:bodyPr>
            <a:lstStyle/>
            <a:p>
              <a:pPr algn="ctr" defTabSz="914286"/>
              <a:r>
                <a:rPr lang="en-US" sz="1400" b="1" dirty="0">
                  <a:solidFill>
                    <a:schemeClr val="bg1"/>
                  </a:solidFill>
                  <a:latin typeface="Times New Roman" panose="02020603050405020304" pitchFamily="18" charset="0"/>
                  <a:cs typeface="Times New Roman" panose="02020603050405020304" pitchFamily="18" charset="0"/>
                </a:rPr>
                <a:t>Server: AWS or Google Cloud Platform</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94" name="Text Placeholder 12">
              <a:extLst>
                <a:ext uri="{FF2B5EF4-FFF2-40B4-BE49-F238E27FC236}">
                  <a16:creationId xmlns:a16="http://schemas.microsoft.com/office/drawing/2014/main" id="{828902E8-6EA6-3D45-97C6-0EA60A146419}"/>
                </a:ext>
              </a:extLst>
            </p:cNvPr>
            <p:cNvSpPr txBox="1">
              <a:spLocks/>
            </p:cNvSpPr>
            <p:nvPr/>
          </p:nvSpPr>
          <p:spPr>
            <a:xfrm>
              <a:off x="9557618" y="3499210"/>
              <a:ext cx="1088983"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bg1"/>
                  </a:solidFill>
                  <a:latin typeface="Times New Roman" panose="02020603050405020304" pitchFamily="18" charset="0"/>
                  <a:cs typeface="Times New Roman" panose="02020603050405020304" pitchFamily="18" charset="0"/>
                </a:rPr>
                <a:t>Serving the application over the cloud can provide better performance and benefit the development team.</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grpSp>
      <p:grpSp>
        <p:nvGrpSpPr>
          <p:cNvPr id="95" name="그룹 3">
            <a:extLst>
              <a:ext uri="{FF2B5EF4-FFF2-40B4-BE49-F238E27FC236}">
                <a16:creationId xmlns:a16="http://schemas.microsoft.com/office/drawing/2014/main" id="{F769FEE2-4AB2-2A40-ABCA-E8301EF87ED5}"/>
              </a:ext>
            </a:extLst>
          </p:cNvPr>
          <p:cNvGrpSpPr/>
          <p:nvPr/>
        </p:nvGrpSpPr>
        <p:grpSpPr>
          <a:xfrm>
            <a:off x="2967845" y="5931656"/>
            <a:ext cx="8954079" cy="466533"/>
            <a:chOff x="8900664" y="5265121"/>
            <a:chExt cx="2433996" cy="466533"/>
          </a:xfrm>
        </p:grpSpPr>
        <p:sp>
          <p:nvSpPr>
            <p:cNvPr id="96" name="TextBox 95">
              <a:extLst>
                <a:ext uri="{FF2B5EF4-FFF2-40B4-BE49-F238E27FC236}">
                  <a16:creationId xmlns:a16="http://schemas.microsoft.com/office/drawing/2014/main" id="{15473830-9A83-3F4A-9E99-7A84A0B35759}"/>
                </a:ext>
              </a:extLst>
            </p:cNvPr>
            <p:cNvSpPr txBox="1"/>
            <p:nvPr/>
          </p:nvSpPr>
          <p:spPr>
            <a:xfrm>
              <a:off x="8900664" y="5344499"/>
              <a:ext cx="662176" cy="307777"/>
            </a:xfrm>
            <a:prstGeom prst="rect">
              <a:avLst/>
            </a:prstGeom>
            <a:noFill/>
          </p:spPr>
          <p:txBody>
            <a:bodyPr wrap="square" rtlCol="0" anchor="ctr">
              <a:spAutoFit/>
            </a:bodyPr>
            <a:lstStyle/>
            <a:p>
              <a:pPr algn="ctr" defTabSz="914286"/>
              <a:r>
                <a:rPr lang="en-US" sz="1400" b="1" dirty="0">
                  <a:solidFill>
                    <a:schemeClr val="bg1"/>
                  </a:solidFill>
                  <a:latin typeface="Times New Roman" panose="02020603050405020304" pitchFamily="18" charset="0"/>
                  <a:cs typeface="Times New Roman" panose="02020603050405020304" pitchFamily="18" charset="0"/>
                </a:rPr>
                <a:t>Tools: OpenCV, Figma, etc. </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97" name="Text Placeholder 12">
              <a:extLst>
                <a:ext uri="{FF2B5EF4-FFF2-40B4-BE49-F238E27FC236}">
                  <a16:creationId xmlns:a16="http://schemas.microsoft.com/office/drawing/2014/main" id="{5DBF3AA3-6040-BE46-A2A0-A0D67E97BF11}"/>
                </a:ext>
              </a:extLst>
            </p:cNvPr>
            <p:cNvSpPr txBox="1">
              <a:spLocks/>
            </p:cNvSpPr>
            <p:nvPr/>
          </p:nvSpPr>
          <p:spPr>
            <a:xfrm>
              <a:off x="9562840" y="5265121"/>
              <a:ext cx="1771820"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i="1" dirty="0">
                  <a:solidFill>
                    <a:schemeClr val="bg1"/>
                  </a:solidFill>
                  <a:latin typeface="Times New Roman" panose="02020603050405020304" pitchFamily="18" charset="0"/>
                  <a:cs typeface="Times New Roman" panose="02020603050405020304" pitchFamily="18" charset="0"/>
                </a:rPr>
                <a:t>There should be many tools using thorough the development of the application, these are the worth to mention ones. OpenCV provides AI-supported image processing that we can use for our project for both augmented reality and machine learning. Thanks to Figma, easy-to-use interfaces can be designed, so there is better interaction.</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grpSp>
      <p:grpSp>
        <p:nvGrpSpPr>
          <p:cNvPr id="98" name="그룹 9">
            <a:extLst>
              <a:ext uri="{FF2B5EF4-FFF2-40B4-BE49-F238E27FC236}">
                <a16:creationId xmlns:a16="http://schemas.microsoft.com/office/drawing/2014/main" id="{C905A32B-BE37-8741-9AC5-4259CDBD396E}"/>
              </a:ext>
            </a:extLst>
          </p:cNvPr>
          <p:cNvGrpSpPr/>
          <p:nvPr/>
        </p:nvGrpSpPr>
        <p:grpSpPr>
          <a:xfrm>
            <a:off x="3627272" y="4385034"/>
            <a:ext cx="7507574" cy="1600438"/>
            <a:chOff x="8900664" y="3815212"/>
            <a:chExt cx="2433995" cy="1600438"/>
          </a:xfrm>
        </p:grpSpPr>
        <p:sp>
          <p:nvSpPr>
            <p:cNvPr id="99" name="TextBox 98">
              <a:extLst>
                <a:ext uri="{FF2B5EF4-FFF2-40B4-BE49-F238E27FC236}">
                  <a16:creationId xmlns:a16="http://schemas.microsoft.com/office/drawing/2014/main" id="{E96306BB-9238-5C4E-98FB-B05036F6584A}"/>
                </a:ext>
              </a:extLst>
            </p:cNvPr>
            <p:cNvSpPr txBox="1"/>
            <p:nvPr/>
          </p:nvSpPr>
          <p:spPr>
            <a:xfrm>
              <a:off x="8900664" y="3815212"/>
              <a:ext cx="878954" cy="1600438"/>
            </a:xfrm>
            <a:prstGeom prst="rect">
              <a:avLst/>
            </a:prstGeom>
            <a:noFill/>
          </p:spPr>
          <p:txBody>
            <a:bodyPr wrap="square" rtlCol="0" anchor="ctr">
              <a:spAutoFit/>
            </a:bodyPr>
            <a:lstStyle/>
            <a:p>
              <a:pPr algn="ctr" defTabSz="914286"/>
              <a:r>
                <a:rPr lang="en-US" altLang="ko-KR" sz="1400" b="1" dirty="0">
                  <a:solidFill>
                    <a:schemeClr val="bg1"/>
                  </a:solidFill>
                  <a:latin typeface="Times New Roman" panose="02020603050405020304" pitchFamily="18" charset="0"/>
                  <a:cs typeface="Times New Roman" panose="02020603050405020304" pitchFamily="18" charset="0"/>
                </a:rPr>
                <a:t>Environment: Mac, Windows(Not Mandatory)</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100" name="Text Placeholder 12">
              <a:extLst>
                <a:ext uri="{FF2B5EF4-FFF2-40B4-BE49-F238E27FC236}">
                  <a16:creationId xmlns:a16="http://schemas.microsoft.com/office/drawing/2014/main" id="{4BD44AA2-9CD2-2D46-81A9-E6EA6D5B43F1}"/>
                </a:ext>
              </a:extLst>
            </p:cNvPr>
            <p:cNvSpPr txBox="1">
              <a:spLocks/>
            </p:cNvSpPr>
            <p:nvPr/>
          </p:nvSpPr>
          <p:spPr>
            <a:xfrm>
              <a:off x="9834314" y="4382165"/>
              <a:ext cx="150034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i="1" dirty="0">
                  <a:solidFill>
                    <a:schemeClr val="bg1"/>
                  </a:solidFill>
                  <a:latin typeface="Times New Roman" panose="02020603050405020304" pitchFamily="18" charset="0"/>
                  <a:cs typeface="Times New Roman" panose="02020603050405020304" pitchFamily="18" charset="0"/>
                </a:rPr>
                <a:t>In order to develop an IOS application, a device with macOS is needed. The Android application could be developed in both environments.</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grpSp>
      <p:sp>
        <p:nvSpPr>
          <p:cNvPr id="101" name="Rounded Rectangle 5">
            <a:extLst>
              <a:ext uri="{FF2B5EF4-FFF2-40B4-BE49-F238E27FC236}">
                <a16:creationId xmlns:a16="http://schemas.microsoft.com/office/drawing/2014/main" id="{291A8B80-2811-DC43-8A58-DEBFF9698EEA}"/>
              </a:ext>
            </a:extLst>
          </p:cNvPr>
          <p:cNvSpPr/>
          <p:nvPr/>
        </p:nvSpPr>
        <p:spPr>
          <a:xfrm flipH="1">
            <a:off x="1199538" y="2523163"/>
            <a:ext cx="491091" cy="40512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102" name="Rounded Rectangle 25">
            <a:extLst>
              <a:ext uri="{FF2B5EF4-FFF2-40B4-BE49-F238E27FC236}">
                <a16:creationId xmlns:a16="http://schemas.microsoft.com/office/drawing/2014/main" id="{52435C59-73FD-FF4D-9A8F-B77BA84CE372}"/>
              </a:ext>
            </a:extLst>
          </p:cNvPr>
          <p:cNvSpPr/>
          <p:nvPr/>
        </p:nvSpPr>
        <p:spPr>
          <a:xfrm>
            <a:off x="553185" y="5489777"/>
            <a:ext cx="274804" cy="201388"/>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103" name="Donut 39">
            <a:extLst>
              <a:ext uri="{FF2B5EF4-FFF2-40B4-BE49-F238E27FC236}">
                <a16:creationId xmlns:a16="http://schemas.microsoft.com/office/drawing/2014/main" id="{D56F06A4-D0AA-DC4D-89A6-BAB4A3B5CCA1}"/>
              </a:ext>
            </a:extLst>
          </p:cNvPr>
          <p:cNvSpPr/>
          <p:nvPr/>
        </p:nvSpPr>
        <p:spPr>
          <a:xfrm>
            <a:off x="1215632" y="5437648"/>
            <a:ext cx="335295" cy="335295"/>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104" name="Rectangle 36">
            <a:extLst>
              <a:ext uri="{FF2B5EF4-FFF2-40B4-BE49-F238E27FC236}">
                <a16:creationId xmlns:a16="http://schemas.microsoft.com/office/drawing/2014/main" id="{858CAA5F-81AE-3C42-965D-87557AB96E23}"/>
              </a:ext>
            </a:extLst>
          </p:cNvPr>
          <p:cNvSpPr/>
          <p:nvPr/>
        </p:nvSpPr>
        <p:spPr>
          <a:xfrm>
            <a:off x="2025956" y="3674064"/>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105" name="Chord 15">
            <a:extLst>
              <a:ext uri="{FF2B5EF4-FFF2-40B4-BE49-F238E27FC236}">
                <a16:creationId xmlns:a16="http://schemas.microsoft.com/office/drawing/2014/main" id="{EF78BC0C-26C7-D340-9EBC-863D27AEC627}"/>
              </a:ext>
            </a:extLst>
          </p:cNvPr>
          <p:cNvSpPr/>
          <p:nvPr/>
        </p:nvSpPr>
        <p:spPr>
          <a:xfrm>
            <a:off x="1988697" y="4734912"/>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106" name="Donut 8">
            <a:extLst>
              <a:ext uri="{FF2B5EF4-FFF2-40B4-BE49-F238E27FC236}">
                <a16:creationId xmlns:a16="http://schemas.microsoft.com/office/drawing/2014/main" id="{1BF3E377-25CC-FF40-961A-5D236477E01F}"/>
              </a:ext>
            </a:extLst>
          </p:cNvPr>
          <p:cNvSpPr/>
          <p:nvPr/>
        </p:nvSpPr>
        <p:spPr>
          <a:xfrm>
            <a:off x="440603" y="4378476"/>
            <a:ext cx="499968" cy="597622"/>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ysClr val="windowText" lastClr="000000">
              <a:lumMod val="75000"/>
              <a:lumOff val="25000"/>
            </a:sys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Tree>
    <p:extLst>
      <p:ext uri="{BB962C8B-B14F-4D97-AF65-F5344CB8AC3E}">
        <p14:creationId xmlns:p14="http://schemas.microsoft.com/office/powerpoint/2010/main" val="3630725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7" y="316539"/>
            <a:ext cx="4538093"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4000" dirty="0">
                <a:solidFill>
                  <a:prstClr val="white"/>
                </a:solidFill>
                <a:latin typeface="Times New Roman" panose="02020603050405020304" pitchFamily="18" charset="0"/>
                <a:cs typeface="Times New Roman" panose="02020603050405020304" pitchFamily="18" charset="0"/>
              </a:rPr>
              <a:t>Storyboarding: </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59728"/>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2910840" y="2698750"/>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9" name="Graphic 8" descr="Storytelling with solid fill">
            <a:extLst>
              <a:ext uri="{FF2B5EF4-FFF2-40B4-BE49-F238E27FC236}">
                <a16:creationId xmlns:a16="http://schemas.microsoft.com/office/drawing/2014/main" id="{A7B4F359-D866-A246-8184-471DCE1F6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820" y="132472"/>
            <a:ext cx="1116843" cy="1116843"/>
          </a:xfrm>
          <a:prstGeom prst="rect">
            <a:avLst/>
          </a:prstGeom>
        </p:spPr>
      </p:pic>
      <p:sp>
        <p:nvSpPr>
          <p:cNvPr id="17" name="Rectangle 16">
            <a:extLst>
              <a:ext uri="{FF2B5EF4-FFF2-40B4-BE49-F238E27FC236}">
                <a16:creationId xmlns:a16="http://schemas.microsoft.com/office/drawing/2014/main" id="{3D226B03-748E-444F-AE22-E53B1F9DFDF7}"/>
              </a:ext>
            </a:extLst>
          </p:cNvPr>
          <p:cNvSpPr/>
          <p:nvPr/>
        </p:nvSpPr>
        <p:spPr>
          <a:xfrm>
            <a:off x="325811" y="2500499"/>
            <a:ext cx="2668552" cy="1514601"/>
          </a:xfrm>
          <a:prstGeom prst="rect">
            <a:avLst/>
          </a:prstGeom>
          <a:noFill/>
          <a:ln w="38100">
            <a:solidFill>
              <a:srgbClr val="19A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Group 33">
            <a:extLst>
              <a:ext uri="{FF2B5EF4-FFF2-40B4-BE49-F238E27FC236}">
                <a16:creationId xmlns:a16="http://schemas.microsoft.com/office/drawing/2014/main" id="{D971317D-11CC-AD42-A999-EC2EE3CB294E}"/>
              </a:ext>
            </a:extLst>
          </p:cNvPr>
          <p:cNvGrpSpPr/>
          <p:nvPr/>
        </p:nvGrpSpPr>
        <p:grpSpPr>
          <a:xfrm>
            <a:off x="699987" y="1593696"/>
            <a:ext cx="1920199" cy="890742"/>
            <a:chOff x="1280898" y="2187669"/>
            <a:chExt cx="1338892" cy="890742"/>
          </a:xfrm>
        </p:grpSpPr>
        <p:sp>
          <p:nvSpPr>
            <p:cNvPr id="36" name="TextBox 35">
              <a:extLst>
                <a:ext uri="{FF2B5EF4-FFF2-40B4-BE49-F238E27FC236}">
                  <a16:creationId xmlns:a16="http://schemas.microsoft.com/office/drawing/2014/main" id="{864580FA-4BC3-D344-BC7F-A52C8967AF7A}"/>
                </a:ext>
              </a:extLst>
            </p:cNvPr>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1</a:t>
              </a:r>
              <a:endParaRPr lang="ko-KR" altLang="en-US" sz="1200" b="1" dirty="0">
                <a:solidFill>
                  <a:schemeClr val="bg1"/>
                </a:solidFill>
                <a:cs typeface="Arial" pitchFamily="34" charset="0"/>
              </a:endParaRPr>
            </a:p>
          </p:txBody>
        </p:sp>
        <p:sp>
          <p:nvSpPr>
            <p:cNvPr id="37" name="TextBox 36">
              <a:extLst>
                <a:ext uri="{FF2B5EF4-FFF2-40B4-BE49-F238E27FC236}">
                  <a16:creationId xmlns:a16="http://schemas.microsoft.com/office/drawing/2014/main" id="{E2AB6AB1-72B5-2942-B160-3B8099B4CE88}"/>
                </a:ext>
              </a:extLst>
            </p:cNvPr>
            <p:cNvSpPr txBox="1"/>
            <p:nvPr/>
          </p:nvSpPr>
          <p:spPr>
            <a:xfrm>
              <a:off x="1280898" y="2247414"/>
              <a:ext cx="1338892" cy="830997"/>
            </a:xfrm>
            <a:prstGeom prst="rect">
              <a:avLst/>
            </a:prstGeom>
            <a:noFill/>
          </p:spPr>
          <p:txBody>
            <a:bodyPr wrap="square" rtlCol="0" anchor="ctr">
              <a:spAutoFit/>
            </a:bodyPr>
            <a:lstStyle/>
            <a:p>
              <a:pPr algn="ctr">
                <a:defRPr/>
              </a:pPr>
              <a:r>
                <a:rPr lang="en-US" sz="1200" dirty="0">
                  <a:solidFill>
                    <a:schemeClr val="bg1"/>
                  </a:solidFill>
                  <a:latin typeface="Times New Roman" panose="02020603050405020304" pitchFamily="18" charset="0"/>
                  <a:cs typeface="Times New Roman" panose="02020603050405020304" pitchFamily="18" charset="0"/>
                </a:rPr>
                <a:t>Jamison’s old chair is broken. He wants a new one</a:t>
              </a:r>
              <a:endParaRPr lang="en-JM" altLang="ko-KR" sz="1200" dirty="0">
                <a:solidFill>
                  <a:schemeClr val="bg1"/>
                </a:solidFill>
                <a:cs typeface="Arial" pitchFamily="34" charset="0"/>
              </a:endParaRPr>
            </a:p>
          </p:txBody>
        </p:sp>
      </p:grpSp>
      <p:pic>
        <p:nvPicPr>
          <p:cNvPr id="13" name="Picture 12" descr="Diagram&#10;&#10;Description automatically generated with medium confidence">
            <a:extLst>
              <a:ext uri="{FF2B5EF4-FFF2-40B4-BE49-F238E27FC236}">
                <a16:creationId xmlns:a16="http://schemas.microsoft.com/office/drawing/2014/main" id="{31D415DC-1FC5-9A4A-9261-28E45F8B3DF0}"/>
              </a:ext>
            </a:extLst>
          </p:cNvPr>
          <p:cNvPicPr>
            <a:picLocks noChangeAspect="1"/>
          </p:cNvPicPr>
          <p:nvPr/>
        </p:nvPicPr>
        <p:blipFill>
          <a:blip r:embed="rId5"/>
          <a:stretch>
            <a:fillRect/>
          </a:stretch>
        </p:blipFill>
        <p:spPr>
          <a:xfrm>
            <a:off x="354115" y="2500499"/>
            <a:ext cx="2640248" cy="1514601"/>
          </a:xfrm>
          <a:prstGeom prst="rect">
            <a:avLst/>
          </a:prstGeom>
          <a:solidFill>
            <a:srgbClr val="19A695"/>
          </a:solidFill>
        </p:spPr>
      </p:pic>
      <p:pic>
        <p:nvPicPr>
          <p:cNvPr id="63" name="Picture 62" descr="A picture containing engineering drawing&#10;&#10;Description automatically generated">
            <a:extLst>
              <a:ext uri="{FF2B5EF4-FFF2-40B4-BE49-F238E27FC236}">
                <a16:creationId xmlns:a16="http://schemas.microsoft.com/office/drawing/2014/main" id="{FB0D74DF-BF38-814C-91B1-339742AC3339}"/>
              </a:ext>
            </a:extLst>
          </p:cNvPr>
          <p:cNvPicPr>
            <a:picLocks noChangeAspect="1"/>
          </p:cNvPicPr>
          <p:nvPr/>
        </p:nvPicPr>
        <p:blipFill>
          <a:blip r:embed="rId6"/>
          <a:stretch>
            <a:fillRect/>
          </a:stretch>
        </p:blipFill>
        <p:spPr>
          <a:xfrm>
            <a:off x="3341230" y="2509816"/>
            <a:ext cx="2651845" cy="1514602"/>
          </a:xfrm>
          <a:prstGeom prst="rect">
            <a:avLst/>
          </a:prstGeom>
        </p:spPr>
      </p:pic>
      <p:pic>
        <p:nvPicPr>
          <p:cNvPr id="65" name="Picture 64" descr="A picture containing text, screenshot&#10;&#10;Description automatically generated">
            <a:extLst>
              <a:ext uri="{FF2B5EF4-FFF2-40B4-BE49-F238E27FC236}">
                <a16:creationId xmlns:a16="http://schemas.microsoft.com/office/drawing/2014/main" id="{60AEBEDB-3A6E-AA4D-AF83-F95052E8D240}"/>
              </a:ext>
            </a:extLst>
          </p:cNvPr>
          <p:cNvPicPr>
            <a:picLocks noChangeAspect="1"/>
          </p:cNvPicPr>
          <p:nvPr/>
        </p:nvPicPr>
        <p:blipFill>
          <a:blip r:embed="rId7"/>
          <a:stretch>
            <a:fillRect/>
          </a:stretch>
        </p:blipFill>
        <p:spPr>
          <a:xfrm>
            <a:off x="6335815" y="2497292"/>
            <a:ext cx="2649260" cy="1514601"/>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E96A384F-EA33-284F-BE98-D6C566D42215}"/>
              </a:ext>
            </a:extLst>
          </p:cNvPr>
          <p:cNvPicPr>
            <a:picLocks noChangeAspect="1"/>
          </p:cNvPicPr>
          <p:nvPr/>
        </p:nvPicPr>
        <p:blipFill>
          <a:blip r:embed="rId8"/>
          <a:stretch>
            <a:fillRect/>
          </a:stretch>
        </p:blipFill>
        <p:spPr>
          <a:xfrm>
            <a:off x="9203923" y="2499624"/>
            <a:ext cx="2660927" cy="1514601"/>
          </a:xfrm>
          <a:prstGeom prst="rect">
            <a:avLst/>
          </a:prstGeom>
        </p:spPr>
      </p:pic>
      <p:pic>
        <p:nvPicPr>
          <p:cNvPr id="69" name="Picture 68" descr="Diagram&#10;&#10;Description automatically generated">
            <a:extLst>
              <a:ext uri="{FF2B5EF4-FFF2-40B4-BE49-F238E27FC236}">
                <a16:creationId xmlns:a16="http://schemas.microsoft.com/office/drawing/2014/main" id="{B326D760-A9E6-5A40-87FC-8FD8A43B1ABC}"/>
              </a:ext>
            </a:extLst>
          </p:cNvPr>
          <p:cNvPicPr>
            <a:picLocks noChangeAspect="1"/>
          </p:cNvPicPr>
          <p:nvPr/>
        </p:nvPicPr>
        <p:blipFill>
          <a:blip r:embed="rId9"/>
          <a:stretch>
            <a:fillRect/>
          </a:stretch>
        </p:blipFill>
        <p:spPr>
          <a:xfrm>
            <a:off x="354115" y="4163257"/>
            <a:ext cx="2657059" cy="1514602"/>
          </a:xfrm>
          <a:prstGeom prst="rect">
            <a:avLst/>
          </a:prstGeom>
        </p:spPr>
      </p:pic>
      <p:pic>
        <p:nvPicPr>
          <p:cNvPr id="71" name="Picture 70" descr="A picture containing linedrawing&#10;&#10;Description automatically generated">
            <a:extLst>
              <a:ext uri="{FF2B5EF4-FFF2-40B4-BE49-F238E27FC236}">
                <a16:creationId xmlns:a16="http://schemas.microsoft.com/office/drawing/2014/main" id="{E4D37429-E1EC-D349-B61E-0F39EEB82F1D}"/>
              </a:ext>
            </a:extLst>
          </p:cNvPr>
          <p:cNvPicPr>
            <a:picLocks noChangeAspect="1"/>
          </p:cNvPicPr>
          <p:nvPr/>
        </p:nvPicPr>
        <p:blipFill>
          <a:blip r:embed="rId10"/>
          <a:stretch>
            <a:fillRect/>
          </a:stretch>
        </p:blipFill>
        <p:spPr>
          <a:xfrm>
            <a:off x="3348648" y="4138263"/>
            <a:ext cx="2637007" cy="1514602"/>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55C2C6B3-61A5-7943-8F76-C157C62EA92B}"/>
              </a:ext>
            </a:extLst>
          </p:cNvPr>
          <p:cNvPicPr>
            <a:picLocks noChangeAspect="1"/>
          </p:cNvPicPr>
          <p:nvPr/>
        </p:nvPicPr>
        <p:blipFill>
          <a:blip r:embed="rId11"/>
          <a:stretch>
            <a:fillRect/>
          </a:stretch>
        </p:blipFill>
        <p:spPr>
          <a:xfrm>
            <a:off x="6355864" y="4169120"/>
            <a:ext cx="2673442" cy="1514601"/>
          </a:xfrm>
          <a:prstGeom prst="rect">
            <a:avLst/>
          </a:prstGeom>
        </p:spPr>
      </p:pic>
      <p:pic>
        <p:nvPicPr>
          <p:cNvPr id="75" name="Picture 74" descr="Diagram&#10;&#10;Description automatically generated with low confidence">
            <a:extLst>
              <a:ext uri="{FF2B5EF4-FFF2-40B4-BE49-F238E27FC236}">
                <a16:creationId xmlns:a16="http://schemas.microsoft.com/office/drawing/2014/main" id="{E185097A-9DA4-6A42-8918-0984C2C89D64}"/>
              </a:ext>
            </a:extLst>
          </p:cNvPr>
          <p:cNvPicPr>
            <a:picLocks noChangeAspect="1"/>
          </p:cNvPicPr>
          <p:nvPr/>
        </p:nvPicPr>
        <p:blipFill>
          <a:blip r:embed="rId12"/>
          <a:stretch>
            <a:fillRect/>
          </a:stretch>
        </p:blipFill>
        <p:spPr>
          <a:xfrm>
            <a:off x="9236848" y="4168042"/>
            <a:ext cx="2651200" cy="1514602"/>
          </a:xfrm>
          <a:prstGeom prst="rect">
            <a:avLst/>
          </a:prstGeom>
        </p:spPr>
      </p:pic>
      <p:sp>
        <p:nvSpPr>
          <p:cNvPr id="76" name="Rectangle 75">
            <a:extLst>
              <a:ext uri="{FF2B5EF4-FFF2-40B4-BE49-F238E27FC236}">
                <a16:creationId xmlns:a16="http://schemas.microsoft.com/office/drawing/2014/main" id="{ACBA720F-D95A-704D-8DF2-9C29DB3688A3}"/>
              </a:ext>
            </a:extLst>
          </p:cNvPr>
          <p:cNvSpPr/>
          <p:nvPr/>
        </p:nvSpPr>
        <p:spPr>
          <a:xfrm>
            <a:off x="339963" y="4163257"/>
            <a:ext cx="2668552" cy="1514601"/>
          </a:xfrm>
          <a:prstGeom prst="rect">
            <a:avLst/>
          </a:prstGeom>
          <a:noFill/>
          <a:ln w="38100">
            <a:solidFill>
              <a:srgbClr val="19A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Rectangle 76">
            <a:extLst>
              <a:ext uri="{FF2B5EF4-FFF2-40B4-BE49-F238E27FC236}">
                <a16:creationId xmlns:a16="http://schemas.microsoft.com/office/drawing/2014/main" id="{C15C44E0-B0E2-F94F-8BE3-CE938267F08E}"/>
              </a:ext>
            </a:extLst>
          </p:cNvPr>
          <p:cNvSpPr/>
          <p:nvPr/>
        </p:nvSpPr>
        <p:spPr>
          <a:xfrm>
            <a:off x="3325990" y="2500499"/>
            <a:ext cx="2668552" cy="1514601"/>
          </a:xfrm>
          <a:prstGeom prst="rect">
            <a:avLst/>
          </a:prstGeom>
          <a:noFill/>
          <a:ln w="38100">
            <a:solidFill>
              <a:srgbClr val="19A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Rectangle 77">
            <a:extLst>
              <a:ext uri="{FF2B5EF4-FFF2-40B4-BE49-F238E27FC236}">
                <a16:creationId xmlns:a16="http://schemas.microsoft.com/office/drawing/2014/main" id="{83933B75-A126-324B-9292-BD592C51C9BF}"/>
              </a:ext>
            </a:extLst>
          </p:cNvPr>
          <p:cNvSpPr/>
          <p:nvPr/>
        </p:nvSpPr>
        <p:spPr>
          <a:xfrm>
            <a:off x="9194277" y="2508017"/>
            <a:ext cx="2668552" cy="1514601"/>
          </a:xfrm>
          <a:prstGeom prst="rect">
            <a:avLst/>
          </a:prstGeom>
          <a:noFill/>
          <a:ln w="38100">
            <a:solidFill>
              <a:srgbClr val="19A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Rectangle 78">
            <a:extLst>
              <a:ext uri="{FF2B5EF4-FFF2-40B4-BE49-F238E27FC236}">
                <a16:creationId xmlns:a16="http://schemas.microsoft.com/office/drawing/2014/main" id="{B411C1B0-04DE-B041-9F26-717D89E9A612}"/>
              </a:ext>
            </a:extLst>
          </p:cNvPr>
          <p:cNvSpPr/>
          <p:nvPr/>
        </p:nvSpPr>
        <p:spPr>
          <a:xfrm>
            <a:off x="3324523" y="4138264"/>
            <a:ext cx="2668552" cy="1514601"/>
          </a:xfrm>
          <a:prstGeom prst="rect">
            <a:avLst/>
          </a:prstGeom>
          <a:noFill/>
          <a:ln w="38100">
            <a:solidFill>
              <a:srgbClr val="19A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Rectangle 79">
            <a:extLst>
              <a:ext uri="{FF2B5EF4-FFF2-40B4-BE49-F238E27FC236}">
                <a16:creationId xmlns:a16="http://schemas.microsoft.com/office/drawing/2014/main" id="{C0366C44-8805-1C4A-A9D4-BD0983C3E8F5}"/>
              </a:ext>
            </a:extLst>
          </p:cNvPr>
          <p:cNvSpPr/>
          <p:nvPr/>
        </p:nvSpPr>
        <p:spPr>
          <a:xfrm>
            <a:off x="9203923" y="4168042"/>
            <a:ext cx="2668552" cy="1514601"/>
          </a:xfrm>
          <a:prstGeom prst="rect">
            <a:avLst/>
          </a:prstGeom>
          <a:noFill/>
          <a:ln w="38100">
            <a:solidFill>
              <a:srgbClr val="19A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Rectangle 80">
            <a:extLst>
              <a:ext uri="{FF2B5EF4-FFF2-40B4-BE49-F238E27FC236}">
                <a16:creationId xmlns:a16="http://schemas.microsoft.com/office/drawing/2014/main" id="{554F3CBF-B466-A74E-B9B0-FE496D4C7E41}"/>
              </a:ext>
            </a:extLst>
          </p:cNvPr>
          <p:cNvSpPr/>
          <p:nvPr/>
        </p:nvSpPr>
        <p:spPr>
          <a:xfrm>
            <a:off x="6326169" y="2497293"/>
            <a:ext cx="2668552" cy="1514601"/>
          </a:xfrm>
          <a:prstGeom prst="rect">
            <a:avLst/>
          </a:prstGeom>
          <a:noFill/>
          <a:ln w="38100">
            <a:solidFill>
              <a:srgbClr val="19A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Rectangle 81">
            <a:extLst>
              <a:ext uri="{FF2B5EF4-FFF2-40B4-BE49-F238E27FC236}">
                <a16:creationId xmlns:a16="http://schemas.microsoft.com/office/drawing/2014/main" id="{6948607D-B87D-B54B-B45B-189E2325FF27}"/>
              </a:ext>
            </a:extLst>
          </p:cNvPr>
          <p:cNvSpPr/>
          <p:nvPr/>
        </p:nvSpPr>
        <p:spPr>
          <a:xfrm>
            <a:off x="6343069" y="4168042"/>
            <a:ext cx="2668552" cy="1514601"/>
          </a:xfrm>
          <a:prstGeom prst="rect">
            <a:avLst/>
          </a:prstGeom>
          <a:noFill/>
          <a:ln w="38100">
            <a:solidFill>
              <a:srgbClr val="19A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3" name="Group 82">
            <a:extLst>
              <a:ext uri="{FF2B5EF4-FFF2-40B4-BE49-F238E27FC236}">
                <a16:creationId xmlns:a16="http://schemas.microsoft.com/office/drawing/2014/main" id="{DCDE82BF-07F4-3C42-9715-50ED78F5D16B}"/>
              </a:ext>
            </a:extLst>
          </p:cNvPr>
          <p:cNvGrpSpPr/>
          <p:nvPr/>
        </p:nvGrpSpPr>
        <p:grpSpPr>
          <a:xfrm>
            <a:off x="3124200" y="1645729"/>
            <a:ext cx="2932538" cy="842349"/>
            <a:chOff x="1279617" y="2245965"/>
            <a:chExt cx="1340173" cy="724707"/>
          </a:xfrm>
        </p:grpSpPr>
        <p:sp>
          <p:nvSpPr>
            <p:cNvPr id="84" name="TextBox 83">
              <a:extLst>
                <a:ext uri="{FF2B5EF4-FFF2-40B4-BE49-F238E27FC236}">
                  <a16:creationId xmlns:a16="http://schemas.microsoft.com/office/drawing/2014/main" id="{8BC9E910-F025-3349-9F73-5E584E11301B}"/>
                </a:ext>
              </a:extLst>
            </p:cNvPr>
            <p:cNvSpPr txBox="1"/>
            <p:nvPr/>
          </p:nvSpPr>
          <p:spPr>
            <a:xfrm>
              <a:off x="1280898" y="2245965"/>
              <a:ext cx="1338892" cy="160407"/>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2</a:t>
              </a:r>
              <a:endParaRPr lang="ko-KR" altLang="en-US" sz="1200" b="1" dirty="0">
                <a:solidFill>
                  <a:schemeClr val="bg1"/>
                </a:solidFill>
                <a:cs typeface="Arial" pitchFamily="34" charset="0"/>
              </a:endParaRPr>
            </a:p>
          </p:txBody>
        </p:sp>
        <p:sp>
          <p:nvSpPr>
            <p:cNvPr id="85" name="TextBox 84">
              <a:extLst>
                <a:ext uri="{FF2B5EF4-FFF2-40B4-BE49-F238E27FC236}">
                  <a16:creationId xmlns:a16="http://schemas.microsoft.com/office/drawing/2014/main" id="{7BB65A3E-425B-E246-AE80-03733C2C165C}"/>
                </a:ext>
              </a:extLst>
            </p:cNvPr>
            <p:cNvSpPr txBox="1"/>
            <p:nvPr/>
          </p:nvSpPr>
          <p:spPr>
            <a:xfrm>
              <a:off x="1279617" y="2255732"/>
              <a:ext cx="1338892" cy="714940"/>
            </a:xfrm>
            <a:prstGeom prst="rect">
              <a:avLst/>
            </a:prstGeom>
            <a:noFill/>
          </p:spPr>
          <p:txBody>
            <a:bodyPr wrap="square" rtlCol="0" anchor="ctr">
              <a:spAutoFit/>
            </a:bodyPr>
            <a:lstStyle/>
            <a:p>
              <a:pPr algn="ctr">
                <a:defRPr/>
              </a:pPr>
              <a:r>
                <a:rPr lang="en-US" sz="1200" dirty="0">
                  <a:solidFill>
                    <a:schemeClr val="bg1"/>
                  </a:solidFill>
                  <a:latin typeface="Times New Roman" panose="02020603050405020304" pitchFamily="18" charset="0"/>
                  <a:cs typeface="Times New Roman" panose="02020603050405020304" pitchFamily="18" charset="0"/>
                </a:rPr>
                <a:t>He find the </a:t>
              </a:r>
              <a:r>
                <a:rPr lang="en-US" sz="1200" dirty="0" err="1">
                  <a:solidFill>
                    <a:schemeClr val="bg1"/>
                  </a:solidFill>
                  <a:latin typeface="Times New Roman" panose="02020603050405020304" pitchFamily="18" charset="0"/>
                  <a:cs typeface="Times New Roman" panose="02020603050405020304" pitchFamily="18" charset="0"/>
                </a:rPr>
                <a:t>HomePlay</a:t>
              </a:r>
              <a:r>
                <a:rPr lang="en-US" sz="1200" dirty="0">
                  <a:solidFill>
                    <a:schemeClr val="bg1"/>
                  </a:solidFill>
                  <a:latin typeface="Times New Roman" panose="02020603050405020304" pitchFamily="18" charset="0"/>
                  <a:cs typeface="Times New Roman" panose="02020603050405020304" pitchFamily="18" charset="0"/>
                </a:rPr>
                <a:t> application that easy to choose instead of going many shop stores. </a:t>
              </a:r>
              <a:endParaRPr lang="en-JM" altLang="ko-KR" sz="1200" dirty="0">
                <a:solidFill>
                  <a:schemeClr val="bg1"/>
                </a:solidFill>
                <a:cs typeface="Arial" pitchFamily="34" charset="0"/>
              </a:endParaRPr>
            </a:p>
          </p:txBody>
        </p:sp>
      </p:grpSp>
      <p:grpSp>
        <p:nvGrpSpPr>
          <p:cNvPr id="86" name="Group 85">
            <a:extLst>
              <a:ext uri="{FF2B5EF4-FFF2-40B4-BE49-F238E27FC236}">
                <a16:creationId xmlns:a16="http://schemas.microsoft.com/office/drawing/2014/main" id="{B4EC6541-ABAD-E649-9212-CB28E57035A7}"/>
              </a:ext>
            </a:extLst>
          </p:cNvPr>
          <p:cNvGrpSpPr/>
          <p:nvPr/>
        </p:nvGrpSpPr>
        <p:grpSpPr>
          <a:xfrm>
            <a:off x="6226316" y="1592862"/>
            <a:ext cx="2932538" cy="702958"/>
            <a:chOff x="1279617" y="2207012"/>
            <a:chExt cx="1340173" cy="604784"/>
          </a:xfrm>
        </p:grpSpPr>
        <p:sp>
          <p:nvSpPr>
            <p:cNvPr id="87" name="TextBox 86">
              <a:extLst>
                <a:ext uri="{FF2B5EF4-FFF2-40B4-BE49-F238E27FC236}">
                  <a16:creationId xmlns:a16="http://schemas.microsoft.com/office/drawing/2014/main" id="{CEC756C5-A7A1-CA42-A67A-08E8B7EBD138}"/>
                </a:ext>
              </a:extLst>
            </p:cNvPr>
            <p:cNvSpPr txBox="1"/>
            <p:nvPr/>
          </p:nvSpPr>
          <p:spPr>
            <a:xfrm>
              <a:off x="1280898" y="2207012"/>
              <a:ext cx="1338892" cy="238314"/>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3</a:t>
              </a:r>
              <a:endParaRPr lang="ko-KR" altLang="en-US" sz="1200" b="1" dirty="0">
                <a:solidFill>
                  <a:schemeClr val="bg1"/>
                </a:solidFill>
                <a:cs typeface="Arial" pitchFamily="34" charset="0"/>
              </a:endParaRPr>
            </a:p>
          </p:txBody>
        </p:sp>
        <p:sp>
          <p:nvSpPr>
            <p:cNvPr id="88" name="TextBox 87">
              <a:extLst>
                <a:ext uri="{FF2B5EF4-FFF2-40B4-BE49-F238E27FC236}">
                  <a16:creationId xmlns:a16="http://schemas.microsoft.com/office/drawing/2014/main" id="{9FB398AA-497D-EA47-A369-738128831A50}"/>
                </a:ext>
              </a:extLst>
            </p:cNvPr>
            <p:cNvSpPr txBox="1"/>
            <p:nvPr/>
          </p:nvSpPr>
          <p:spPr>
            <a:xfrm>
              <a:off x="1279617" y="2414606"/>
              <a:ext cx="1338892" cy="397190"/>
            </a:xfrm>
            <a:prstGeom prst="rect">
              <a:avLst/>
            </a:prstGeom>
            <a:noFill/>
          </p:spPr>
          <p:txBody>
            <a:bodyPr wrap="square" rtlCol="0" anchor="ctr">
              <a:spAutoFit/>
            </a:bodyPr>
            <a:lstStyle/>
            <a:p>
              <a:pPr algn="ctr">
                <a:defRPr/>
              </a:pPr>
              <a:r>
                <a:rPr lang="en-US" sz="1200" dirty="0">
                  <a:solidFill>
                    <a:schemeClr val="bg1"/>
                  </a:solidFill>
                  <a:latin typeface="Times New Roman" panose="02020603050405020304" pitchFamily="18" charset="0"/>
                  <a:cs typeface="Times New Roman" panose="02020603050405020304" pitchFamily="18" charset="0"/>
                </a:rPr>
                <a:t>He search to many chairs could fit to what want. </a:t>
              </a:r>
              <a:endParaRPr lang="en-JM" altLang="ko-KR" sz="1200" dirty="0">
                <a:solidFill>
                  <a:schemeClr val="bg1"/>
                </a:solidFill>
                <a:cs typeface="Arial" pitchFamily="34" charset="0"/>
              </a:endParaRPr>
            </a:p>
          </p:txBody>
        </p:sp>
      </p:grpSp>
      <p:grpSp>
        <p:nvGrpSpPr>
          <p:cNvPr id="89" name="Group 88">
            <a:extLst>
              <a:ext uri="{FF2B5EF4-FFF2-40B4-BE49-F238E27FC236}">
                <a16:creationId xmlns:a16="http://schemas.microsoft.com/office/drawing/2014/main" id="{5E46299E-08B8-9C43-8FFE-F6284691F4DF}"/>
              </a:ext>
            </a:extLst>
          </p:cNvPr>
          <p:cNvGrpSpPr/>
          <p:nvPr/>
        </p:nvGrpSpPr>
        <p:grpSpPr>
          <a:xfrm>
            <a:off x="8985075" y="1600618"/>
            <a:ext cx="2932538" cy="702958"/>
            <a:chOff x="1279617" y="2207012"/>
            <a:chExt cx="1340173" cy="604784"/>
          </a:xfrm>
        </p:grpSpPr>
        <p:sp>
          <p:nvSpPr>
            <p:cNvPr id="90" name="TextBox 89">
              <a:extLst>
                <a:ext uri="{FF2B5EF4-FFF2-40B4-BE49-F238E27FC236}">
                  <a16:creationId xmlns:a16="http://schemas.microsoft.com/office/drawing/2014/main" id="{1657028A-A4B7-9A4C-97B5-C40C6C889D3D}"/>
                </a:ext>
              </a:extLst>
            </p:cNvPr>
            <p:cNvSpPr txBox="1"/>
            <p:nvPr/>
          </p:nvSpPr>
          <p:spPr>
            <a:xfrm>
              <a:off x="1280898" y="2207012"/>
              <a:ext cx="1338892" cy="238314"/>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4</a:t>
              </a:r>
              <a:endParaRPr lang="ko-KR" altLang="en-US" sz="1200" b="1" dirty="0">
                <a:solidFill>
                  <a:schemeClr val="bg1"/>
                </a:solidFill>
                <a:cs typeface="Arial" pitchFamily="34" charset="0"/>
              </a:endParaRPr>
            </a:p>
          </p:txBody>
        </p:sp>
        <p:sp>
          <p:nvSpPr>
            <p:cNvPr id="91" name="TextBox 90">
              <a:extLst>
                <a:ext uri="{FF2B5EF4-FFF2-40B4-BE49-F238E27FC236}">
                  <a16:creationId xmlns:a16="http://schemas.microsoft.com/office/drawing/2014/main" id="{82307AD7-2119-3145-9A75-A507F590070A}"/>
                </a:ext>
              </a:extLst>
            </p:cNvPr>
            <p:cNvSpPr txBox="1"/>
            <p:nvPr/>
          </p:nvSpPr>
          <p:spPr>
            <a:xfrm>
              <a:off x="1279617" y="2414606"/>
              <a:ext cx="1338892" cy="397190"/>
            </a:xfrm>
            <a:prstGeom prst="rect">
              <a:avLst/>
            </a:prstGeom>
            <a:noFill/>
          </p:spPr>
          <p:txBody>
            <a:bodyPr wrap="square" rtlCol="0" anchor="ctr">
              <a:spAutoFit/>
            </a:bodyPr>
            <a:lstStyle/>
            <a:p>
              <a:pPr algn="ctr">
                <a:defRPr/>
              </a:pPr>
              <a:r>
                <a:rPr lang="en-US" sz="1200" dirty="0">
                  <a:solidFill>
                    <a:schemeClr val="bg1"/>
                  </a:solidFill>
                  <a:latin typeface="Times New Roman" panose="02020603050405020304" pitchFamily="18" charset="0"/>
                  <a:cs typeface="Times New Roman" panose="02020603050405020304" pitchFamily="18" charset="0"/>
                </a:rPr>
                <a:t>He find some thing could fit to what want but not sure, so he try the option try in AR.</a:t>
              </a:r>
              <a:endParaRPr lang="en-JM" altLang="ko-KR" sz="1200" dirty="0">
                <a:solidFill>
                  <a:schemeClr val="bg1"/>
                </a:solidFill>
                <a:cs typeface="Arial" pitchFamily="34" charset="0"/>
              </a:endParaRPr>
            </a:p>
          </p:txBody>
        </p:sp>
      </p:grpSp>
      <p:grpSp>
        <p:nvGrpSpPr>
          <p:cNvPr id="92" name="Group 91">
            <a:extLst>
              <a:ext uri="{FF2B5EF4-FFF2-40B4-BE49-F238E27FC236}">
                <a16:creationId xmlns:a16="http://schemas.microsoft.com/office/drawing/2014/main" id="{209CBB24-18D3-5245-9451-32A1BCDE976B}"/>
              </a:ext>
            </a:extLst>
          </p:cNvPr>
          <p:cNvGrpSpPr/>
          <p:nvPr/>
        </p:nvGrpSpPr>
        <p:grpSpPr>
          <a:xfrm>
            <a:off x="9011621" y="5836460"/>
            <a:ext cx="2932538" cy="702958"/>
            <a:chOff x="1279617" y="2207012"/>
            <a:chExt cx="1340173" cy="604784"/>
          </a:xfrm>
        </p:grpSpPr>
        <p:sp>
          <p:nvSpPr>
            <p:cNvPr id="93" name="TextBox 92">
              <a:extLst>
                <a:ext uri="{FF2B5EF4-FFF2-40B4-BE49-F238E27FC236}">
                  <a16:creationId xmlns:a16="http://schemas.microsoft.com/office/drawing/2014/main" id="{F2577906-5071-584A-AD52-BA32E82FD385}"/>
                </a:ext>
              </a:extLst>
            </p:cNvPr>
            <p:cNvSpPr txBox="1"/>
            <p:nvPr/>
          </p:nvSpPr>
          <p:spPr>
            <a:xfrm>
              <a:off x="1280898" y="2207012"/>
              <a:ext cx="1338892" cy="238314"/>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8</a:t>
              </a:r>
              <a:endParaRPr lang="ko-KR" altLang="en-US" sz="1200" b="1" dirty="0">
                <a:solidFill>
                  <a:schemeClr val="bg1"/>
                </a:solidFill>
                <a:cs typeface="Arial" pitchFamily="34" charset="0"/>
              </a:endParaRPr>
            </a:p>
          </p:txBody>
        </p:sp>
        <p:sp>
          <p:nvSpPr>
            <p:cNvPr id="94" name="TextBox 93">
              <a:extLst>
                <a:ext uri="{FF2B5EF4-FFF2-40B4-BE49-F238E27FC236}">
                  <a16:creationId xmlns:a16="http://schemas.microsoft.com/office/drawing/2014/main" id="{BF6D7CB9-1A7E-A34D-94EA-2337C120C6D3}"/>
                </a:ext>
              </a:extLst>
            </p:cNvPr>
            <p:cNvSpPr txBox="1"/>
            <p:nvPr/>
          </p:nvSpPr>
          <p:spPr>
            <a:xfrm>
              <a:off x="1279617" y="2414606"/>
              <a:ext cx="1338892" cy="397190"/>
            </a:xfrm>
            <a:prstGeom prst="rect">
              <a:avLst/>
            </a:prstGeom>
            <a:noFill/>
          </p:spPr>
          <p:txBody>
            <a:bodyPr wrap="square" rtlCol="0" anchor="ctr">
              <a:spAutoFit/>
            </a:bodyPr>
            <a:lstStyle/>
            <a:p>
              <a:pPr algn="ctr">
                <a:defRPr/>
              </a:pPr>
              <a:r>
                <a:rPr lang="en-US" sz="1200" dirty="0">
                  <a:solidFill>
                    <a:schemeClr val="bg1"/>
                  </a:solidFill>
                  <a:latin typeface="Times New Roman" panose="02020603050405020304" pitchFamily="18" charset="0"/>
                  <a:cs typeface="Times New Roman" panose="02020603050405020304" pitchFamily="18" charset="0"/>
                </a:rPr>
                <a:t>The chair come and the size and style as in the application.</a:t>
              </a:r>
              <a:endParaRPr lang="en-JM" altLang="ko-KR" sz="1200" dirty="0">
                <a:solidFill>
                  <a:schemeClr val="bg1"/>
                </a:solidFill>
                <a:cs typeface="Arial" pitchFamily="34" charset="0"/>
              </a:endParaRPr>
            </a:p>
          </p:txBody>
        </p:sp>
      </p:grpSp>
      <p:grpSp>
        <p:nvGrpSpPr>
          <p:cNvPr id="95" name="Group 94">
            <a:extLst>
              <a:ext uri="{FF2B5EF4-FFF2-40B4-BE49-F238E27FC236}">
                <a16:creationId xmlns:a16="http://schemas.microsoft.com/office/drawing/2014/main" id="{3120F726-309C-B049-BE0A-25EFBAEA5335}"/>
              </a:ext>
            </a:extLst>
          </p:cNvPr>
          <p:cNvGrpSpPr/>
          <p:nvPr/>
        </p:nvGrpSpPr>
        <p:grpSpPr>
          <a:xfrm>
            <a:off x="3110910" y="5818640"/>
            <a:ext cx="2932538" cy="702958"/>
            <a:chOff x="1279617" y="2207012"/>
            <a:chExt cx="1340173" cy="604784"/>
          </a:xfrm>
        </p:grpSpPr>
        <p:sp>
          <p:nvSpPr>
            <p:cNvPr id="96" name="TextBox 95">
              <a:extLst>
                <a:ext uri="{FF2B5EF4-FFF2-40B4-BE49-F238E27FC236}">
                  <a16:creationId xmlns:a16="http://schemas.microsoft.com/office/drawing/2014/main" id="{D03731AA-A2D0-094C-ABE1-6B18092CACF4}"/>
                </a:ext>
              </a:extLst>
            </p:cNvPr>
            <p:cNvSpPr txBox="1"/>
            <p:nvPr/>
          </p:nvSpPr>
          <p:spPr>
            <a:xfrm>
              <a:off x="1280898" y="2207012"/>
              <a:ext cx="1338892" cy="238314"/>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6</a:t>
              </a:r>
              <a:endParaRPr lang="ko-KR" altLang="en-US" sz="1200" b="1" dirty="0">
                <a:solidFill>
                  <a:schemeClr val="bg1"/>
                </a:solidFill>
                <a:cs typeface="Arial" pitchFamily="34" charset="0"/>
              </a:endParaRPr>
            </a:p>
          </p:txBody>
        </p:sp>
        <p:sp>
          <p:nvSpPr>
            <p:cNvPr id="97" name="TextBox 96">
              <a:extLst>
                <a:ext uri="{FF2B5EF4-FFF2-40B4-BE49-F238E27FC236}">
                  <a16:creationId xmlns:a16="http://schemas.microsoft.com/office/drawing/2014/main" id="{8A58C49B-FB61-3945-AF23-72A6E76B256A}"/>
                </a:ext>
              </a:extLst>
            </p:cNvPr>
            <p:cNvSpPr txBox="1"/>
            <p:nvPr/>
          </p:nvSpPr>
          <p:spPr>
            <a:xfrm>
              <a:off x="1279617" y="2414606"/>
              <a:ext cx="1338892" cy="397190"/>
            </a:xfrm>
            <a:prstGeom prst="rect">
              <a:avLst/>
            </a:prstGeom>
            <a:noFill/>
          </p:spPr>
          <p:txBody>
            <a:bodyPr wrap="square" rtlCol="0" anchor="ctr">
              <a:spAutoFit/>
            </a:bodyPr>
            <a:lstStyle/>
            <a:p>
              <a:pPr algn="ctr">
                <a:defRPr/>
              </a:pPr>
              <a:r>
                <a:rPr lang="en-JM" altLang="ko-KR" sz="1200" dirty="0">
                  <a:solidFill>
                    <a:schemeClr val="bg1"/>
                  </a:solidFill>
                  <a:cs typeface="Arial" pitchFamily="34" charset="0"/>
                </a:rPr>
                <a:t>It looks good to him, he looks to size and style. So, he found what he wants.</a:t>
              </a:r>
            </a:p>
          </p:txBody>
        </p:sp>
      </p:grpSp>
      <p:grpSp>
        <p:nvGrpSpPr>
          <p:cNvPr id="98" name="Group 97">
            <a:extLst>
              <a:ext uri="{FF2B5EF4-FFF2-40B4-BE49-F238E27FC236}">
                <a16:creationId xmlns:a16="http://schemas.microsoft.com/office/drawing/2014/main" id="{6FE6213C-171F-0644-8022-F6C780DBFD4E}"/>
              </a:ext>
            </a:extLst>
          </p:cNvPr>
          <p:cNvGrpSpPr/>
          <p:nvPr/>
        </p:nvGrpSpPr>
        <p:grpSpPr>
          <a:xfrm>
            <a:off x="6148554" y="5836460"/>
            <a:ext cx="2932538" cy="702958"/>
            <a:chOff x="1279617" y="2207012"/>
            <a:chExt cx="1340173" cy="604784"/>
          </a:xfrm>
        </p:grpSpPr>
        <p:sp>
          <p:nvSpPr>
            <p:cNvPr id="99" name="TextBox 98">
              <a:extLst>
                <a:ext uri="{FF2B5EF4-FFF2-40B4-BE49-F238E27FC236}">
                  <a16:creationId xmlns:a16="http://schemas.microsoft.com/office/drawing/2014/main" id="{4190D1A2-696C-AF4C-A484-D589CE15153E}"/>
                </a:ext>
              </a:extLst>
            </p:cNvPr>
            <p:cNvSpPr txBox="1"/>
            <p:nvPr/>
          </p:nvSpPr>
          <p:spPr>
            <a:xfrm>
              <a:off x="1280898" y="2207012"/>
              <a:ext cx="1338892" cy="238314"/>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7</a:t>
              </a:r>
              <a:endParaRPr lang="ko-KR" altLang="en-US" sz="1200" b="1" dirty="0">
                <a:solidFill>
                  <a:schemeClr val="bg1"/>
                </a:solidFill>
                <a:cs typeface="Arial" pitchFamily="34" charset="0"/>
              </a:endParaRPr>
            </a:p>
          </p:txBody>
        </p:sp>
        <p:sp>
          <p:nvSpPr>
            <p:cNvPr id="100" name="TextBox 99">
              <a:extLst>
                <a:ext uri="{FF2B5EF4-FFF2-40B4-BE49-F238E27FC236}">
                  <a16:creationId xmlns:a16="http://schemas.microsoft.com/office/drawing/2014/main" id="{489B11FA-77F3-D34F-A034-BA0B90234F96}"/>
                </a:ext>
              </a:extLst>
            </p:cNvPr>
            <p:cNvSpPr txBox="1"/>
            <p:nvPr/>
          </p:nvSpPr>
          <p:spPr>
            <a:xfrm>
              <a:off x="1279617" y="2414606"/>
              <a:ext cx="1338892" cy="397190"/>
            </a:xfrm>
            <a:prstGeom prst="rect">
              <a:avLst/>
            </a:prstGeom>
            <a:noFill/>
          </p:spPr>
          <p:txBody>
            <a:bodyPr wrap="square" rtlCol="0" anchor="ctr">
              <a:spAutoFit/>
            </a:bodyPr>
            <a:lstStyle/>
            <a:p>
              <a:pPr algn="ctr">
                <a:defRPr/>
              </a:pPr>
              <a:r>
                <a:rPr lang="en-JM" altLang="ko-KR" sz="1200" dirty="0">
                  <a:solidFill>
                    <a:schemeClr val="bg1"/>
                  </a:solidFill>
                  <a:cs typeface="Arial" pitchFamily="34" charset="0"/>
                </a:rPr>
                <a:t>After that he buy it and put details of the address to come.</a:t>
              </a:r>
            </a:p>
          </p:txBody>
        </p:sp>
      </p:grpSp>
      <p:grpSp>
        <p:nvGrpSpPr>
          <p:cNvPr id="101" name="Group 100">
            <a:extLst>
              <a:ext uri="{FF2B5EF4-FFF2-40B4-BE49-F238E27FC236}">
                <a16:creationId xmlns:a16="http://schemas.microsoft.com/office/drawing/2014/main" id="{47D2BE95-BFF4-4A4F-92E8-51EA3EFA6B6A}"/>
              </a:ext>
            </a:extLst>
          </p:cNvPr>
          <p:cNvGrpSpPr/>
          <p:nvPr/>
        </p:nvGrpSpPr>
        <p:grpSpPr>
          <a:xfrm>
            <a:off x="216375" y="5896192"/>
            <a:ext cx="2932538" cy="795290"/>
            <a:chOff x="1279617" y="2207012"/>
            <a:chExt cx="1340173" cy="684221"/>
          </a:xfrm>
        </p:grpSpPr>
        <p:sp>
          <p:nvSpPr>
            <p:cNvPr id="102" name="TextBox 101">
              <a:extLst>
                <a:ext uri="{FF2B5EF4-FFF2-40B4-BE49-F238E27FC236}">
                  <a16:creationId xmlns:a16="http://schemas.microsoft.com/office/drawing/2014/main" id="{0123DC3E-34C7-F948-93BC-8202E84D404E}"/>
                </a:ext>
              </a:extLst>
            </p:cNvPr>
            <p:cNvSpPr txBox="1"/>
            <p:nvPr/>
          </p:nvSpPr>
          <p:spPr>
            <a:xfrm>
              <a:off x="1280898" y="2207012"/>
              <a:ext cx="1338892" cy="238314"/>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5</a:t>
              </a:r>
              <a:endParaRPr lang="ko-KR" altLang="en-US" sz="1200" b="1" dirty="0">
                <a:solidFill>
                  <a:schemeClr val="bg1"/>
                </a:solidFill>
                <a:cs typeface="Arial" pitchFamily="34" charset="0"/>
              </a:endParaRPr>
            </a:p>
          </p:txBody>
        </p:sp>
        <p:sp>
          <p:nvSpPr>
            <p:cNvPr id="103" name="TextBox 102">
              <a:extLst>
                <a:ext uri="{FF2B5EF4-FFF2-40B4-BE49-F238E27FC236}">
                  <a16:creationId xmlns:a16="http://schemas.microsoft.com/office/drawing/2014/main" id="{B9374965-C669-8044-B907-6F23FFA68D59}"/>
                </a:ext>
              </a:extLst>
            </p:cNvPr>
            <p:cNvSpPr txBox="1"/>
            <p:nvPr/>
          </p:nvSpPr>
          <p:spPr>
            <a:xfrm>
              <a:off x="1279617" y="2335168"/>
              <a:ext cx="1338892" cy="556065"/>
            </a:xfrm>
            <a:prstGeom prst="rect">
              <a:avLst/>
            </a:prstGeom>
            <a:noFill/>
          </p:spPr>
          <p:txBody>
            <a:bodyPr wrap="square" rtlCol="0" anchor="ctr">
              <a:spAutoFit/>
            </a:bodyPr>
            <a:lstStyle/>
            <a:p>
              <a:pPr algn="ctr">
                <a:defRPr/>
              </a:pPr>
              <a:r>
                <a:rPr lang="en-US" altLang="ko-KR" sz="1200" dirty="0">
                  <a:solidFill>
                    <a:schemeClr val="bg1"/>
                  </a:solidFill>
                  <a:latin typeface="Times New Roman" panose="02020603050405020304" pitchFamily="18" charset="0"/>
                  <a:cs typeface="Times New Roman" panose="02020603050405020304" pitchFamily="18" charset="0"/>
                </a:rPr>
                <a:t>When he click it, open the camera, tries to place the chair in front the desk to see if it suitable. </a:t>
              </a:r>
              <a:endParaRPr lang="en-JM" altLang="ko-KR" sz="1200" dirty="0">
                <a:solidFill>
                  <a:schemeClr val="bg1"/>
                </a:solidFill>
                <a:cs typeface="Arial" pitchFamily="34" charset="0"/>
              </a:endParaRPr>
            </a:p>
          </p:txBody>
        </p:sp>
      </p:grpSp>
    </p:spTree>
    <p:extLst>
      <p:ext uri="{BB962C8B-B14F-4D97-AF65-F5344CB8AC3E}">
        <p14:creationId xmlns:p14="http://schemas.microsoft.com/office/powerpoint/2010/main" val="2267905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7" y="316539"/>
            <a:ext cx="4538093"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rPr>
              <a:t>Low-fidelity: </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59728"/>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3124200" y="2622550"/>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3" name="Graphic 2" descr="Blueprint with solid fill">
            <a:extLst>
              <a:ext uri="{FF2B5EF4-FFF2-40B4-BE49-F238E27FC236}">
                <a16:creationId xmlns:a16="http://schemas.microsoft.com/office/drawing/2014/main" id="{F5A6C747-3C81-1D42-A0DE-B1514CB587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903" y="1340"/>
            <a:ext cx="1258388" cy="1258388"/>
          </a:xfrm>
          <a:prstGeom prst="rect">
            <a:avLst/>
          </a:prstGeom>
        </p:spPr>
      </p:pic>
      <p:grpSp>
        <p:nvGrpSpPr>
          <p:cNvPr id="5" name="Group 4">
            <a:extLst>
              <a:ext uri="{FF2B5EF4-FFF2-40B4-BE49-F238E27FC236}">
                <a16:creationId xmlns:a16="http://schemas.microsoft.com/office/drawing/2014/main" id="{E0BF3471-9072-A841-995C-9FB7BB0A0446}"/>
              </a:ext>
            </a:extLst>
          </p:cNvPr>
          <p:cNvGrpSpPr/>
          <p:nvPr/>
        </p:nvGrpSpPr>
        <p:grpSpPr>
          <a:xfrm>
            <a:off x="1438434" y="1567932"/>
            <a:ext cx="1889024" cy="4560733"/>
            <a:chOff x="2134964" y="1575678"/>
            <a:chExt cx="1889024" cy="4560733"/>
          </a:xfrm>
        </p:grpSpPr>
        <p:pic>
          <p:nvPicPr>
            <p:cNvPr id="30" name="Picture 29" descr="Graphical user interface, text, application&#10;&#10;Description automatically generated">
              <a:extLst>
                <a:ext uri="{FF2B5EF4-FFF2-40B4-BE49-F238E27FC236}">
                  <a16:creationId xmlns:a16="http://schemas.microsoft.com/office/drawing/2014/main" id="{7F9B5519-C6AA-E946-BC9A-52F61CDCB0AC}"/>
                </a:ext>
              </a:extLst>
            </p:cNvPr>
            <p:cNvPicPr>
              <a:picLocks noChangeAspect="1"/>
            </p:cNvPicPr>
            <p:nvPr/>
          </p:nvPicPr>
          <p:blipFill>
            <a:blip r:embed="rId4"/>
            <a:stretch>
              <a:fillRect/>
            </a:stretch>
          </p:blipFill>
          <p:spPr>
            <a:xfrm>
              <a:off x="2156192" y="1995068"/>
              <a:ext cx="1830264" cy="3960880"/>
            </a:xfrm>
            <a:prstGeom prst="rect">
              <a:avLst/>
            </a:prstGeom>
          </p:spPr>
        </p:pic>
        <p:grpSp>
          <p:nvGrpSpPr>
            <p:cNvPr id="25" name="Google Shape;460;p31">
              <a:extLst>
                <a:ext uri="{FF2B5EF4-FFF2-40B4-BE49-F238E27FC236}">
                  <a16:creationId xmlns:a16="http://schemas.microsoft.com/office/drawing/2014/main" id="{CCE60D1E-4D4F-6F4D-9ED7-B83FE454ADD9}"/>
                </a:ext>
              </a:extLst>
            </p:cNvPr>
            <p:cNvGrpSpPr/>
            <p:nvPr/>
          </p:nvGrpSpPr>
          <p:grpSpPr>
            <a:xfrm>
              <a:off x="2134964" y="1575678"/>
              <a:ext cx="1889024" cy="4560733"/>
              <a:chOff x="2547150" y="238125"/>
              <a:chExt cx="2525675" cy="5238750"/>
            </a:xfrm>
            <a:solidFill>
              <a:schemeClr val="tx2">
                <a:lumMod val="10000"/>
              </a:schemeClr>
            </a:solidFill>
          </p:grpSpPr>
          <p:sp>
            <p:nvSpPr>
              <p:cNvPr id="26" name="Google Shape;461;p31">
                <a:extLst>
                  <a:ext uri="{FF2B5EF4-FFF2-40B4-BE49-F238E27FC236}">
                    <a16:creationId xmlns:a16="http://schemas.microsoft.com/office/drawing/2014/main" id="{F26FFE29-5A07-C74B-91DB-431CC9FBEF40}"/>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7" name="Google Shape;462;p31">
                <a:extLst>
                  <a:ext uri="{FF2B5EF4-FFF2-40B4-BE49-F238E27FC236}">
                    <a16:creationId xmlns:a16="http://schemas.microsoft.com/office/drawing/2014/main" id="{25D98D5E-2088-8C4E-872B-3A7957C0D473}"/>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8" name="Google Shape;463;p31">
                <a:extLst>
                  <a:ext uri="{FF2B5EF4-FFF2-40B4-BE49-F238E27FC236}">
                    <a16:creationId xmlns:a16="http://schemas.microsoft.com/office/drawing/2014/main" id="{C309455D-A04B-D546-920B-BF9305425182}"/>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9" name="Google Shape;464;p31">
                <a:extLst>
                  <a:ext uri="{FF2B5EF4-FFF2-40B4-BE49-F238E27FC236}">
                    <a16:creationId xmlns:a16="http://schemas.microsoft.com/office/drawing/2014/main" id="{DE952ED0-3B73-C54D-A4A9-BE3375EAC740}"/>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grpSp>
      </p:grpSp>
      <p:grpSp>
        <p:nvGrpSpPr>
          <p:cNvPr id="4" name="Group 3">
            <a:extLst>
              <a:ext uri="{FF2B5EF4-FFF2-40B4-BE49-F238E27FC236}">
                <a16:creationId xmlns:a16="http://schemas.microsoft.com/office/drawing/2014/main" id="{F0F25E0E-CF36-4E4C-9478-55146C4DD79C}"/>
              </a:ext>
            </a:extLst>
          </p:cNvPr>
          <p:cNvGrpSpPr/>
          <p:nvPr/>
        </p:nvGrpSpPr>
        <p:grpSpPr>
          <a:xfrm>
            <a:off x="5122462" y="1567932"/>
            <a:ext cx="1889024" cy="4560733"/>
            <a:chOff x="5310360" y="1575678"/>
            <a:chExt cx="1889024" cy="4560733"/>
          </a:xfrm>
        </p:grpSpPr>
        <p:pic>
          <p:nvPicPr>
            <p:cNvPr id="32" name="Picture 31" descr="Graphical user interface, application&#10;&#10;Description automatically generated">
              <a:extLst>
                <a:ext uri="{FF2B5EF4-FFF2-40B4-BE49-F238E27FC236}">
                  <a16:creationId xmlns:a16="http://schemas.microsoft.com/office/drawing/2014/main" id="{76150B15-9DB5-CC4B-81E8-4C6A29F3174E}"/>
                </a:ext>
              </a:extLst>
            </p:cNvPr>
            <p:cNvPicPr>
              <a:picLocks noChangeAspect="1"/>
            </p:cNvPicPr>
            <p:nvPr/>
          </p:nvPicPr>
          <p:blipFill>
            <a:blip r:embed="rId5"/>
            <a:stretch>
              <a:fillRect/>
            </a:stretch>
          </p:blipFill>
          <p:spPr>
            <a:xfrm>
              <a:off x="5341424" y="1985088"/>
              <a:ext cx="1809975" cy="3916971"/>
            </a:xfrm>
            <a:prstGeom prst="rect">
              <a:avLst/>
            </a:prstGeom>
          </p:spPr>
        </p:pic>
        <p:grpSp>
          <p:nvGrpSpPr>
            <p:cNvPr id="42" name="Google Shape;460;p31">
              <a:extLst>
                <a:ext uri="{FF2B5EF4-FFF2-40B4-BE49-F238E27FC236}">
                  <a16:creationId xmlns:a16="http://schemas.microsoft.com/office/drawing/2014/main" id="{2E04AE9E-86B8-5943-90EF-D2D4751F40D5}"/>
                </a:ext>
              </a:extLst>
            </p:cNvPr>
            <p:cNvGrpSpPr/>
            <p:nvPr/>
          </p:nvGrpSpPr>
          <p:grpSpPr>
            <a:xfrm>
              <a:off x="5310360" y="1575678"/>
              <a:ext cx="1889024" cy="4560733"/>
              <a:chOff x="2547150" y="238125"/>
              <a:chExt cx="2525675" cy="5238750"/>
            </a:xfrm>
            <a:solidFill>
              <a:schemeClr val="tx2">
                <a:lumMod val="10000"/>
              </a:schemeClr>
            </a:solidFill>
          </p:grpSpPr>
          <p:sp>
            <p:nvSpPr>
              <p:cNvPr id="43" name="Google Shape;461;p31">
                <a:extLst>
                  <a:ext uri="{FF2B5EF4-FFF2-40B4-BE49-F238E27FC236}">
                    <a16:creationId xmlns:a16="http://schemas.microsoft.com/office/drawing/2014/main" id="{EC623A41-C7C5-E54E-9EC0-64F70B25C29D}"/>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4" name="Google Shape;462;p31">
                <a:extLst>
                  <a:ext uri="{FF2B5EF4-FFF2-40B4-BE49-F238E27FC236}">
                    <a16:creationId xmlns:a16="http://schemas.microsoft.com/office/drawing/2014/main" id="{2D0075A5-62E1-8145-8922-03D9C370EDE8}"/>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5" name="Google Shape;463;p31">
                <a:extLst>
                  <a:ext uri="{FF2B5EF4-FFF2-40B4-BE49-F238E27FC236}">
                    <a16:creationId xmlns:a16="http://schemas.microsoft.com/office/drawing/2014/main" id="{9F8188FA-351B-F648-994D-3A84D1960BE4}"/>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6" name="Google Shape;464;p31">
                <a:extLst>
                  <a:ext uri="{FF2B5EF4-FFF2-40B4-BE49-F238E27FC236}">
                    <a16:creationId xmlns:a16="http://schemas.microsoft.com/office/drawing/2014/main" id="{A3864E95-4585-2443-8EE1-50687CAD9CC7}"/>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grpSp>
      </p:grpSp>
      <p:grpSp>
        <p:nvGrpSpPr>
          <p:cNvPr id="2" name="Group 1">
            <a:extLst>
              <a:ext uri="{FF2B5EF4-FFF2-40B4-BE49-F238E27FC236}">
                <a16:creationId xmlns:a16="http://schemas.microsoft.com/office/drawing/2014/main" id="{B3BD231E-DA88-F746-B757-BB6C228B699A}"/>
              </a:ext>
            </a:extLst>
          </p:cNvPr>
          <p:cNvGrpSpPr/>
          <p:nvPr/>
        </p:nvGrpSpPr>
        <p:grpSpPr>
          <a:xfrm>
            <a:off x="8961747" y="1567932"/>
            <a:ext cx="1889024" cy="4560733"/>
            <a:chOff x="9276165" y="1585658"/>
            <a:chExt cx="1889024" cy="4560733"/>
          </a:xfrm>
        </p:grpSpPr>
        <p:pic>
          <p:nvPicPr>
            <p:cNvPr id="38" name="Picture 37" descr="A picture containing building, floor&#10;&#10;Description automatically generated">
              <a:extLst>
                <a:ext uri="{FF2B5EF4-FFF2-40B4-BE49-F238E27FC236}">
                  <a16:creationId xmlns:a16="http://schemas.microsoft.com/office/drawing/2014/main" id="{A1FDEDC7-029A-3848-BD9C-D1A1CE590CF1}"/>
                </a:ext>
              </a:extLst>
            </p:cNvPr>
            <p:cNvPicPr>
              <a:picLocks noChangeAspect="1"/>
            </p:cNvPicPr>
            <p:nvPr/>
          </p:nvPicPr>
          <p:blipFill>
            <a:blip r:embed="rId6"/>
            <a:stretch>
              <a:fillRect/>
            </a:stretch>
          </p:blipFill>
          <p:spPr>
            <a:xfrm>
              <a:off x="9294710" y="1995068"/>
              <a:ext cx="1870479" cy="3887142"/>
            </a:xfrm>
            <a:prstGeom prst="rect">
              <a:avLst/>
            </a:prstGeom>
          </p:spPr>
        </p:pic>
        <p:grpSp>
          <p:nvGrpSpPr>
            <p:cNvPr id="40" name="Google Shape;460;p31">
              <a:extLst>
                <a:ext uri="{FF2B5EF4-FFF2-40B4-BE49-F238E27FC236}">
                  <a16:creationId xmlns:a16="http://schemas.microsoft.com/office/drawing/2014/main" id="{183A4CFA-44D9-A844-BE56-0BCD62FABACE}"/>
                </a:ext>
              </a:extLst>
            </p:cNvPr>
            <p:cNvGrpSpPr/>
            <p:nvPr/>
          </p:nvGrpSpPr>
          <p:grpSpPr>
            <a:xfrm>
              <a:off x="9276165" y="1585658"/>
              <a:ext cx="1889024" cy="4560733"/>
              <a:chOff x="2547150" y="238125"/>
              <a:chExt cx="2525675" cy="5238750"/>
            </a:xfrm>
            <a:solidFill>
              <a:schemeClr val="tx2">
                <a:lumMod val="10000"/>
              </a:schemeClr>
            </a:solidFill>
          </p:grpSpPr>
          <p:sp>
            <p:nvSpPr>
              <p:cNvPr id="52" name="Google Shape;461;p31">
                <a:extLst>
                  <a:ext uri="{FF2B5EF4-FFF2-40B4-BE49-F238E27FC236}">
                    <a16:creationId xmlns:a16="http://schemas.microsoft.com/office/drawing/2014/main" id="{0544FACC-5C46-E94A-A037-27AE7551D47F}"/>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 name="Google Shape;462;p31">
                <a:extLst>
                  <a:ext uri="{FF2B5EF4-FFF2-40B4-BE49-F238E27FC236}">
                    <a16:creationId xmlns:a16="http://schemas.microsoft.com/office/drawing/2014/main" id="{4AD86F17-A9CE-A140-BF50-1EF66E68891A}"/>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 name="Google Shape;463;p31">
                <a:extLst>
                  <a:ext uri="{FF2B5EF4-FFF2-40B4-BE49-F238E27FC236}">
                    <a16:creationId xmlns:a16="http://schemas.microsoft.com/office/drawing/2014/main" id="{7E537BDA-9FD4-114A-9667-095EBF0B184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 name="Google Shape;464;p31">
                <a:extLst>
                  <a:ext uri="{FF2B5EF4-FFF2-40B4-BE49-F238E27FC236}">
                    <a16:creationId xmlns:a16="http://schemas.microsoft.com/office/drawing/2014/main" id="{4442C9D0-3E87-7B46-8782-BF8527FC259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6" name="Rectangle 5">
            <a:extLst>
              <a:ext uri="{FF2B5EF4-FFF2-40B4-BE49-F238E27FC236}">
                <a16:creationId xmlns:a16="http://schemas.microsoft.com/office/drawing/2014/main" id="{F5924497-5E22-5D4D-9C25-8B3760F06C85}"/>
              </a:ext>
            </a:extLst>
          </p:cNvPr>
          <p:cNvSpPr/>
          <p:nvPr/>
        </p:nvSpPr>
        <p:spPr>
          <a:xfrm>
            <a:off x="9252173" y="6146458"/>
            <a:ext cx="1306768" cy="369332"/>
          </a:xfrm>
          <a:prstGeom prst="rect">
            <a:avLst/>
          </a:prstGeom>
        </p:spPr>
        <p:txBody>
          <a:bodyPr wrap="none">
            <a:spAutoFit/>
          </a:bodyPr>
          <a:lstStyle/>
          <a:p>
            <a:r>
              <a:rPr lang="en-TR" dirty="0">
                <a:solidFill>
                  <a:schemeClr val="bg1"/>
                </a:solidFill>
                <a:latin typeface="Times New Roman" panose="02020603050405020304" pitchFamily="18" charset="0"/>
                <a:cs typeface="Times New Roman" panose="02020603050405020304" pitchFamily="18" charset="0"/>
              </a:rPr>
              <a:t>Search page</a:t>
            </a:r>
          </a:p>
        </p:txBody>
      </p:sp>
      <p:sp>
        <p:nvSpPr>
          <p:cNvPr id="7" name="Rectangle 6">
            <a:extLst>
              <a:ext uri="{FF2B5EF4-FFF2-40B4-BE49-F238E27FC236}">
                <a16:creationId xmlns:a16="http://schemas.microsoft.com/office/drawing/2014/main" id="{83B301A7-D708-7946-B4D4-2DC5F81F8908}"/>
              </a:ext>
            </a:extLst>
          </p:cNvPr>
          <p:cNvSpPr/>
          <p:nvPr/>
        </p:nvSpPr>
        <p:spPr>
          <a:xfrm>
            <a:off x="1633058" y="6146458"/>
            <a:ext cx="1351652" cy="369332"/>
          </a:xfrm>
          <a:prstGeom prst="rect">
            <a:avLst/>
          </a:prstGeom>
        </p:spPr>
        <p:txBody>
          <a:bodyPr wrap="none">
            <a:spAutoFit/>
          </a:bodyPr>
          <a:lstStyle/>
          <a:p>
            <a:r>
              <a:rPr lang="en-TR" dirty="0">
                <a:solidFill>
                  <a:schemeClr val="bg1"/>
                </a:solidFill>
                <a:latin typeface="Times New Roman" panose="02020603050405020304" pitchFamily="18" charset="0"/>
                <a:cs typeface="Times New Roman" panose="02020603050405020304" pitchFamily="18" charset="0"/>
              </a:rPr>
              <a:t>Sign In page</a:t>
            </a:r>
          </a:p>
        </p:txBody>
      </p:sp>
      <p:sp>
        <p:nvSpPr>
          <p:cNvPr id="9" name="Rectangle 8">
            <a:extLst>
              <a:ext uri="{FF2B5EF4-FFF2-40B4-BE49-F238E27FC236}">
                <a16:creationId xmlns:a16="http://schemas.microsoft.com/office/drawing/2014/main" id="{E7D86E2B-CC46-1944-9452-649B93FA8100}"/>
              </a:ext>
            </a:extLst>
          </p:cNvPr>
          <p:cNvSpPr/>
          <p:nvPr/>
        </p:nvSpPr>
        <p:spPr>
          <a:xfrm>
            <a:off x="5337803" y="6146458"/>
            <a:ext cx="1441420" cy="369332"/>
          </a:xfrm>
          <a:prstGeom prst="rect">
            <a:avLst/>
          </a:prstGeom>
        </p:spPr>
        <p:txBody>
          <a:bodyPr wrap="none">
            <a:spAutoFit/>
          </a:bodyPr>
          <a:lstStyle/>
          <a:p>
            <a:r>
              <a:rPr lang="en-TR" dirty="0">
                <a:solidFill>
                  <a:schemeClr val="bg1"/>
                </a:solidFill>
                <a:latin typeface="Times New Roman" panose="02020603050405020304" pitchFamily="18" charset="0"/>
                <a:cs typeface="Times New Roman" panose="02020603050405020304" pitchFamily="18" charset="0"/>
              </a:rPr>
              <a:t>Sign Up page</a:t>
            </a:r>
          </a:p>
        </p:txBody>
      </p:sp>
    </p:spTree>
    <p:extLst>
      <p:ext uri="{BB962C8B-B14F-4D97-AF65-F5344CB8AC3E}">
        <p14:creationId xmlns:p14="http://schemas.microsoft.com/office/powerpoint/2010/main" val="2110404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7" y="316539"/>
            <a:ext cx="4538093"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4000" dirty="0">
                <a:solidFill>
                  <a:prstClr val="white"/>
                </a:solidFill>
                <a:latin typeface="Times New Roman" panose="02020603050405020304" pitchFamily="18" charset="0"/>
                <a:cs typeface="Times New Roman" panose="02020603050405020304" pitchFamily="18" charset="0"/>
              </a:rPr>
              <a:t>Low-fidelity: </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59728"/>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3124200" y="2622550"/>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3" name="Graphic 2" descr="Blueprint with solid fill">
            <a:extLst>
              <a:ext uri="{FF2B5EF4-FFF2-40B4-BE49-F238E27FC236}">
                <a16:creationId xmlns:a16="http://schemas.microsoft.com/office/drawing/2014/main" id="{F5A6C747-3C81-1D42-A0DE-B1514CB587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903" y="1340"/>
            <a:ext cx="1258388" cy="1258388"/>
          </a:xfrm>
          <a:prstGeom prst="rect">
            <a:avLst/>
          </a:prstGeom>
        </p:spPr>
      </p:pic>
      <p:grpSp>
        <p:nvGrpSpPr>
          <p:cNvPr id="58" name="Group 57">
            <a:extLst>
              <a:ext uri="{FF2B5EF4-FFF2-40B4-BE49-F238E27FC236}">
                <a16:creationId xmlns:a16="http://schemas.microsoft.com/office/drawing/2014/main" id="{297E426F-BFB2-0D4F-9684-8D4E15B3A269}"/>
              </a:ext>
            </a:extLst>
          </p:cNvPr>
          <p:cNvGrpSpPr/>
          <p:nvPr/>
        </p:nvGrpSpPr>
        <p:grpSpPr>
          <a:xfrm>
            <a:off x="1137142" y="1580663"/>
            <a:ext cx="1889024" cy="4560733"/>
            <a:chOff x="2194925" y="1575678"/>
            <a:chExt cx="1889024" cy="4560733"/>
          </a:xfrm>
        </p:grpSpPr>
        <p:pic>
          <p:nvPicPr>
            <p:cNvPr id="41" name="Picture 40" descr="Shape&#10;&#10;Description automatically generated with low confidence">
              <a:extLst>
                <a:ext uri="{FF2B5EF4-FFF2-40B4-BE49-F238E27FC236}">
                  <a16:creationId xmlns:a16="http://schemas.microsoft.com/office/drawing/2014/main" id="{168B7B6C-7758-9D45-AD86-1048C907A35A}"/>
                </a:ext>
              </a:extLst>
            </p:cNvPr>
            <p:cNvPicPr>
              <a:picLocks noChangeAspect="1"/>
            </p:cNvPicPr>
            <p:nvPr/>
          </p:nvPicPr>
          <p:blipFill>
            <a:blip r:embed="rId4"/>
            <a:stretch>
              <a:fillRect/>
            </a:stretch>
          </p:blipFill>
          <p:spPr>
            <a:xfrm>
              <a:off x="2233861" y="1985088"/>
              <a:ext cx="1829915" cy="3888834"/>
            </a:xfrm>
            <a:prstGeom prst="rect">
              <a:avLst/>
            </a:prstGeom>
          </p:spPr>
        </p:pic>
        <p:grpSp>
          <p:nvGrpSpPr>
            <p:cNvPr id="25" name="Google Shape;460;p31">
              <a:extLst>
                <a:ext uri="{FF2B5EF4-FFF2-40B4-BE49-F238E27FC236}">
                  <a16:creationId xmlns:a16="http://schemas.microsoft.com/office/drawing/2014/main" id="{CCE60D1E-4D4F-6F4D-9ED7-B83FE454ADD9}"/>
                </a:ext>
              </a:extLst>
            </p:cNvPr>
            <p:cNvGrpSpPr/>
            <p:nvPr/>
          </p:nvGrpSpPr>
          <p:grpSpPr>
            <a:xfrm>
              <a:off x="2194925" y="1575678"/>
              <a:ext cx="1889024" cy="4560733"/>
              <a:chOff x="2547150" y="238125"/>
              <a:chExt cx="2525675" cy="5238750"/>
            </a:xfrm>
            <a:solidFill>
              <a:schemeClr val="tx2">
                <a:lumMod val="10000"/>
              </a:schemeClr>
            </a:solidFill>
          </p:grpSpPr>
          <p:sp>
            <p:nvSpPr>
              <p:cNvPr id="26" name="Google Shape;461;p31">
                <a:extLst>
                  <a:ext uri="{FF2B5EF4-FFF2-40B4-BE49-F238E27FC236}">
                    <a16:creationId xmlns:a16="http://schemas.microsoft.com/office/drawing/2014/main" id="{F26FFE29-5A07-C74B-91DB-431CC9FBEF40}"/>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462;p31">
                <a:extLst>
                  <a:ext uri="{FF2B5EF4-FFF2-40B4-BE49-F238E27FC236}">
                    <a16:creationId xmlns:a16="http://schemas.microsoft.com/office/drawing/2014/main" id="{25D98D5E-2088-8C4E-872B-3A7957C0D473}"/>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463;p31">
                <a:extLst>
                  <a:ext uri="{FF2B5EF4-FFF2-40B4-BE49-F238E27FC236}">
                    <a16:creationId xmlns:a16="http://schemas.microsoft.com/office/drawing/2014/main" id="{C309455D-A04B-D546-920B-BF9305425182}"/>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464;p31">
                <a:extLst>
                  <a:ext uri="{FF2B5EF4-FFF2-40B4-BE49-F238E27FC236}">
                    <a16:creationId xmlns:a16="http://schemas.microsoft.com/office/drawing/2014/main" id="{DE952ED0-3B73-C54D-A4A9-BE3375EAC740}"/>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59" name="Group 58">
            <a:extLst>
              <a:ext uri="{FF2B5EF4-FFF2-40B4-BE49-F238E27FC236}">
                <a16:creationId xmlns:a16="http://schemas.microsoft.com/office/drawing/2014/main" id="{014B1101-6060-624B-A447-69C0954CCD34}"/>
              </a:ext>
            </a:extLst>
          </p:cNvPr>
          <p:cNvGrpSpPr/>
          <p:nvPr/>
        </p:nvGrpSpPr>
        <p:grpSpPr>
          <a:xfrm>
            <a:off x="5261287" y="1580663"/>
            <a:ext cx="1889024" cy="4560733"/>
            <a:chOff x="8567379" y="1575678"/>
            <a:chExt cx="1889024" cy="4560733"/>
          </a:xfrm>
        </p:grpSpPr>
        <p:pic>
          <p:nvPicPr>
            <p:cNvPr id="37" name="Picture 36" descr="Graphical user interface, application&#10;&#10;Description automatically generated">
              <a:extLst>
                <a:ext uri="{FF2B5EF4-FFF2-40B4-BE49-F238E27FC236}">
                  <a16:creationId xmlns:a16="http://schemas.microsoft.com/office/drawing/2014/main" id="{C1210260-71CA-C74F-8B9F-431B82A4B835}"/>
                </a:ext>
              </a:extLst>
            </p:cNvPr>
            <p:cNvPicPr>
              <a:picLocks noChangeAspect="1"/>
            </p:cNvPicPr>
            <p:nvPr/>
          </p:nvPicPr>
          <p:blipFill>
            <a:blip r:embed="rId5"/>
            <a:stretch>
              <a:fillRect/>
            </a:stretch>
          </p:blipFill>
          <p:spPr>
            <a:xfrm>
              <a:off x="8623089" y="1973110"/>
              <a:ext cx="1781078" cy="3854435"/>
            </a:xfrm>
            <a:prstGeom prst="rect">
              <a:avLst/>
            </a:prstGeom>
          </p:spPr>
        </p:pic>
        <p:grpSp>
          <p:nvGrpSpPr>
            <p:cNvPr id="47" name="Google Shape;460;p31">
              <a:extLst>
                <a:ext uri="{FF2B5EF4-FFF2-40B4-BE49-F238E27FC236}">
                  <a16:creationId xmlns:a16="http://schemas.microsoft.com/office/drawing/2014/main" id="{1B794A87-4E59-7B4C-A1B7-63264CF8923D}"/>
                </a:ext>
              </a:extLst>
            </p:cNvPr>
            <p:cNvGrpSpPr/>
            <p:nvPr/>
          </p:nvGrpSpPr>
          <p:grpSpPr>
            <a:xfrm>
              <a:off x="8567379" y="1575678"/>
              <a:ext cx="1889024" cy="4560733"/>
              <a:chOff x="2547150" y="238125"/>
              <a:chExt cx="2525675" cy="5238750"/>
            </a:xfrm>
            <a:solidFill>
              <a:schemeClr val="tx2">
                <a:lumMod val="10000"/>
              </a:schemeClr>
            </a:solidFill>
          </p:grpSpPr>
          <p:sp>
            <p:nvSpPr>
              <p:cNvPr id="48" name="Google Shape;461;p31">
                <a:extLst>
                  <a:ext uri="{FF2B5EF4-FFF2-40B4-BE49-F238E27FC236}">
                    <a16:creationId xmlns:a16="http://schemas.microsoft.com/office/drawing/2014/main" id="{86C4C7E6-E817-654C-B1AD-ED6F12CCA41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 name="Google Shape;462;p31">
                <a:extLst>
                  <a:ext uri="{FF2B5EF4-FFF2-40B4-BE49-F238E27FC236}">
                    <a16:creationId xmlns:a16="http://schemas.microsoft.com/office/drawing/2014/main" id="{7150F91C-F433-6045-BE6D-B41BD7C86C73}"/>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 name="Google Shape;463;p31">
                <a:extLst>
                  <a:ext uri="{FF2B5EF4-FFF2-40B4-BE49-F238E27FC236}">
                    <a16:creationId xmlns:a16="http://schemas.microsoft.com/office/drawing/2014/main" id="{F7E9EBA0-595F-5A4A-AFA3-E4763DDF254B}"/>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 name="Google Shape;464;p31">
                <a:extLst>
                  <a:ext uri="{FF2B5EF4-FFF2-40B4-BE49-F238E27FC236}">
                    <a16:creationId xmlns:a16="http://schemas.microsoft.com/office/drawing/2014/main" id="{2CBD18A9-7257-1C4D-9160-3A2FA7639235}"/>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60" name="Group 59">
            <a:extLst>
              <a:ext uri="{FF2B5EF4-FFF2-40B4-BE49-F238E27FC236}">
                <a16:creationId xmlns:a16="http://schemas.microsoft.com/office/drawing/2014/main" id="{3B254F5C-E88C-9F40-AD6B-C8F45C0FC4D9}"/>
              </a:ext>
            </a:extLst>
          </p:cNvPr>
          <p:cNvGrpSpPr/>
          <p:nvPr/>
        </p:nvGrpSpPr>
        <p:grpSpPr>
          <a:xfrm>
            <a:off x="9109413" y="1580663"/>
            <a:ext cx="1889024" cy="4560733"/>
            <a:chOff x="10843404" y="1548900"/>
            <a:chExt cx="1889024" cy="4560733"/>
          </a:xfrm>
        </p:grpSpPr>
        <p:pic>
          <p:nvPicPr>
            <p:cNvPr id="52" name="Picture 51" descr="Shape&#10;&#10;Description automatically generated">
              <a:extLst>
                <a:ext uri="{FF2B5EF4-FFF2-40B4-BE49-F238E27FC236}">
                  <a16:creationId xmlns:a16="http://schemas.microsoft.com/office/drawing/2014/main" id="{305C0E91-F60A-7441-8801-0DF1F128CB8D}"/>
                </a:ext>
              </a:extLst>
            </p:cNvPr>
            <p:cNvPicPr>
              <a:picLocks noChangeAspect="1"/>
            </p:cNvPicPr>
            <p:nvPr/>
          </p:nvPicPr>
          <p:blipFill>
            <a:blip r:embed="rId6"/>
            <a:stretch>
              <a:fillRect/>
            </a:stretch>
          </p:blipFill>
          <p:spPr>
            <a:xfrm>
              <a:off x="10882523" y="1968103"/>
              <a:ext cx="1777534" cy="3846767"/>
            </a:xfrm>
            <a:prstGeom prst="rect">
              <a:avLst/>
            </a:prstGeom>
          </p:spPr>
        </p:pic>
        <p:grpSp>
          <p:nvGrpSpPr>
            <p:cNvPr id="53" name="Google Shape;460;p31">
              <a:extLst>
                <a:ext uri="{FF2B5EF4-FFF2-40B4-BE49-F238E27FC236}">
                  <a16:creationId xmlns:a16="http://schemas.microsoft.com/office/drawing/2014/main" id="{776DF40B-F60A-A248-ADFF-DA0E2C075BAF}"/>
                </a:ext>
              </a:extLst>
            </p:cNvPr>
            <p:cNvGrpSpPr/>
            <p:nvPr/>
          </p:nvGrpSpPr>
          <p:grpSpPr>
            <a:xfrm>
              <a:off x="10843404" y="1548900"/>
              <a:ext cx="1889024" cy="4560733"/>
              <a:chOff x="2547150" y="238125"/>
              <a:chExt cx="2525675" cy="5238750"/>
            </a:xfrm>
            <a:solidFill>
              <a:schemeClr val="tx2">
                <a:lumMod val="10000"/>
              </a:schemeClr>
            </a:solidFill>
          </p:grpSpPr>
          <p:sp>
            <p:nvSpPr>
              <p:cNvPr id="54" name="Google Shape;461;p31">
                <a:extLst>
                  <a:ext uri="{FF2B5EF4-FFF2-40B4-BE49-F238E27FC236}">
                    <a16:creationId xmlns:a16="http://schemas.microsoft.com/office/drawing/2014/main" id="{C86D5ADB-F748-4D4B-9B4B-45DE2F6E04B9}"/>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5" name="Google Shape;462;p31">
                <a:extLst>
                  <a:ext uri="{FF2B5EF4-FFF2-40B4-BE49-F238E27FC236}">
                    <a16:creationId xmlns:a16="http://schemas.microsoft.com/office/drawing/2014/main" id="{886AFAC3-6565-8C46-BCAC-AE1F1A87D6E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6" name="Google Shape;463;p31">
                <a:extLst>
                  <a:ext uri="{FF2B5EF4-FFF2-40B4-BE49-F238E27FC236}">
                    <a16:creationId xmlns:a16="http://schemas.microsoft.com/office/drawing/2014/main" id="{C163C619-E587-1B40-BBC1-67BFCA14D6CD}"/>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7" name="Google Shape;464;p31">
                <a:extLst>
                  <a:ext uri="{FF2B5EF4-FFF2-40B4-BE49-F238E27FC236}">
                    <a16:creationId xmlns:a16="http://schemas.microsoft.com/office/drawing/2014/main" id="{12EDA145-0D66-5244-85C4-850C101B7796}"/>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Unicode MS"/>
                  <a:cs typeface="+mn-cs"/>
                </a:endParaRPr>
              </a:p>
            </p:txBody>
          </p:sp>
        </p:grpSp>
      </p:grpSp>
      <p:sp>
        <p:nvSpPr>
          <p:cNvPr id="61" name="Rectangle 60">
            <a:extLst>
              <a:ext uri="{FF2B5EF4-FFF2-40B4-BE49-F238E27FC236}">
                <a16:creationId xmlns:a16="http://schemas.microsoft.com/office/drawing/2014/main" id="{0BF1BD6A-C00B-C14B-B296-2237BDE60B45}"/>
              </a:ext>
            </a:extLst>
          </p:cNvPr>
          <p:cNvSpPr/>
          <p:nvPr/>
        </p:nvSpPr>
        <p:spPr>
          <a:xfrm>
            <a:off x="5513241" y="6140086"/>
            <a:ext cx="1383712" cy="369332"/>
          </a:xfrm>
          <a:prstGeom prst="rect">
            <a:avLst/>
          </a:prstGeom>
        </p:spPr>
        <p:txBody>
          <a:bodyPr wrap="none">
            <a:spAutoFit/>
          </a:bodyPr>
          <a:lstStyle/>
          <a:p>
            <a:r>
              <a:rPr lang="en-TR" dirty="0">
                <a:solidFill>
                  <a:schemeClr val="bg1"/>
                </a:solidFill>
                <a:latin typeface="Times New Roman" panose="02020603050405020304" pitchFamily="18" charset="0"/>
                <a:cs typeface="Times New Roman" panose="02020603050405020304" pitchFamily="18" charset="0"/>
              </a:rPr>
              <a:t>product page</a:t>
            </a:r>
          </a:p>
        </p:txBody>
      </p:sp>
      <p:sp>
        <p:nvSpPr>
          <p:cNvPr id="62" name="Rectangle 61">
            <a:extLst>
              <a:ext uri="{FF2B5EF4-FFF2-40B4-BE49-F238E27FC236}">
                <a16:creationId xmlns:a16="http://schemas.microsoft.com/office/drawing/2014/main" id="{FAA4EC0E-ABCB-4F48-AAB6-266A075BADD4}"/>
              </a:ext>
            </a:extLst>
          </p:cNvPr>
          <p:cNvSpPr/>
          <p:nvPr/>
        </p:nvSpPr>
        <p:spPr>
          <a:xfrm>
            <a:off x="1239672" y="6140086"/>
            <a:ext cx="1319592" cy="369332"/>
          </a:xfrm>
          <a:prstGeom prst="rect">
            <a:avLst/>
          </a:prstGeom>
        </p:spPr>
        <p:txBody>
          <a:bodyPr wrap="none">
            <a:spAutoFit/>
          </a:bodyPr>
          <a:lstStyle/>
          <a:p>
            <a:r>
              <a:rPr lang="en-TR" dirty="0">
                <a:solidFill>
                  <a:schemeClr val="bg1"/>
                </a:solidFill>
                <a:latin typeface="Times New Roman" panose="02020603050405020304" pitchFamily="18" charset="0"/>
                <a:cs typeface="Times New Roman" panose="02020603050405020304" pitchFamily="18" charset="0"/>
              </a:rPr>
              <a:t>Basket Page</a:t>
            </a:r>
          </a:p>
        </p:txBody>
      </p:sp>
      <p:sp>
        <p:nvSpPr>
          <p:cNvPr id="63" name="Rectangle 62">
            <a:extLst>
              <a:ext uri="{FF2B5EF4-FFF2-40B4-BE49-F238E27FC236}">
                <a16:creationId xmlns:a16="http://schemas.microsoft.com/office/drawing/2014/main" id="{1BA010CA-3889-814C-9E69-C4848A5B0F3B}"/>
              </a:ext>
            </a:extLst>
          </p:cNvPr>
          <p:cNvSpPr/>
          <p:nvPr/>
        </p:nvSpPr>
        <p:spPr>
          <a:xfrm>
            <a:off x="9120990" y="6141600"/>
            <a:ext cx="1832618" cy="369332"/>
          </a:xfrm>
          <a:prstGeom prst="rect">
            <a:avLst/>
          </a:prstGeom>
        </p:spPr>
        <p:txBody>
          <a:bodyPr wrap="none">
            <a:spAutoFit/>
          </a:bodyPr>
          <a:lstStyle/>
          <a:p>
            <a:r>
              <a:rPr lang="en-TR" dirty="0">
                <a:solidFill>
                  <a:schemeClr val="bg1"/>
                </a:solidFill>
                <a:latin typeface="Times New Roman" panose="02020603050405020304" pitchFamily="18" charset="0"/>
                <a:cs typeface="Times New Roman" panose="02020603050405020304" pitchFamily="18" charset="0"/>
              </a:rPr>
              <a:t>Camera AR Page</a:t>
            </a:r>
          </a:p>
        </p:txBody>
      </p:sp>
    </p:spTree>
    <p:extLst>
      <p:ext uri="{BB962C8B-B14F-4D97-AF65-F5344CB8AC3E}">
        <p14:creationId xmlns:p14="http://schemas.microsoft.com/office/powerpoint/2010/main" val="26236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7" y="316539"/>
            <a:ext cx="4538093"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rPr>
              <a:t>High-fidelity : </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59728"/>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3124200" y="2622550"/>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4" name="Graphic 3" descr="Aperture with solid fill">
            <a:extLst>
              <a:ext uri="{FF2B5EF4-FFF2-40B4-BE49-F238E27FC236}">
                <a16:creationId xmlns:a16="http://schemas.microsoft.com/office/drawing/2014/main" id="{F76D5910-5048-7646-82DD-83152882D5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763" y="136295"/>
            <a:ext cx="1171433" cy="1171433"/>
          </a:xfrm>
          <a:prstGeom prst="rect">
            <a:avLst/>
          </a:prstGeom>
        </p:spPr>
      </p:pic>
      <p:grpSp>
        <p:nvGrpSpPr>
          <p:cNvPr id="21" name="Group 20">
            <a:extLst>
              <a:ext uri="{FF2B5EF4-FFF2-40B4-BE49-F238E27FC236}">
                <a16:creationId xmlns:a16="http://schemas.microsoft.com/office/drawing/2014/main" id="{8730B22F-CA1B-A849-9A2E-902BF71BDC74}"/>
              </a:ext>
            </a:extLst>
          </p:cNvPr>
          <p:cNvGrpSpPr/>
          <p:nvPr/>
        </p:nvGrpSpPr>
        <p:grpSpPr>
          <a:xfrm>
            <a:off x="8907925" y="1436175"/>
            <a:ext cx="1972590" cy="5285530"/>
            <a:chOff x="9126290" y="1410993"/>
            <a:chExt cx="1972590" cy="5285530"/>
          </a:xfrm>
        </p:grpSpPr>
        <p:grpSp>
          <p:nvGrpSpPr>
            <p:cNvPr id="19" name="Group 18">
              <a:extLst>
                <a:ext uri="{FF2B5EF4-FFF2-40B4-BE49-F238E27FC236}">
                  <a16:creationId xmlns:a16="http://schemas.microsoft.com/office/drawing/2014/main" id="{4ADB4BA0-A744-6D4E-AF0E-B4E95FF05E21}"/>
                </a:ext>
              </a:extLst>
            </p:cNvPr>
            <p:cNvGrpSpPr/>
            <p:nvPr/>
          </p:nvGrpSpPr>
          <p:grpSpPr>
            <a:xfrm>
              <a:off x="9126290" y="1410993"/>
              <a:ext cx="1972590" cy="4762488"/>
              <a:chOff x="9126290" y="1424641"/>
              <a:chExt cx="1972590" cy="4762488"/>
            </a:xfrm>
          </p:grpSpPr>
          <p:pic>
            <p:nvPicPr>
              <p:cNvPr id="46" name="Picture 45" descr="Graphical user interface, text, application, chat or text message&#10;&#10;Description automatically generated">
                <a:extLst>
                  <a:ext uri="{FF2B5EF4-FFF2-40B4-BE49-F238E27FC236}">
                    <a16:creationId xmlns:a16="http://schemas.microsoft.com/office/drawing/2014/main" id="{DBF02D0A-54FD-8648-B759-907500EF6A61}"/>
                  </a:ext>
                </a:extLst>
              </p:cNvPr>
              <p:cNvPicPr>
                <a:picLocks noChangeAspect="1"/>
              </p:cNvPicPr>
              <p:nvPr/>
            </p:nvPicPr>
            <p:blipFill>
              <a:blip r:embed="rId4"/>
              <a:stretch>
                <a:fillRect/>
              </a:stretch>
            </p:blipFill>
            <p:spPr>
              <a:xfrm>
                <a:off x="9157910" y="1803261"/>
                <a:ext cx="1924368" cy="4164530"/>
              </a:xfrm>
              <a:prstGeom prst="rect">
                <a:avLst/>
              </a:prstGeom>
            </p:spPr>
          </p:pic>
          <p:grpSp>
            <p:nvGrpSpPr>
              <p:cNvPr id="40" name="Google Shape;460;p31">
                <a:extLst>
                  <a:ext uri="{FF2B5EF4-FFF2-40B4-BE49-F238E27FC236}">
                    <a16:creationId xmlns:a16="http://schemas.microsoft.com/office/drawing/2014/main" id="{388BE2AF-694A-064C-B826-F84288AA876C}"/>
                  </a:ext>
                </a:extLst>
              </p:cNvPr>
              <p:cNvGrpSpPr/>
              <p:nvPr/>
            </p:nvGrpSpPr>
            <p:grpSpPr>
              <a:xfrm>
                <a:off x="9126290" y="1424641"/>
                <a:ext cx="1972590" cy="4762488"/>
                <a:chOff x="2547150" y="238125"/>
                <a:chExt cx="2525675" cy="5238750"/>
              </a:xfrm>
              <a:solidFill>
                <a:schemeClr val="tx2">
                  <a:lumMod val="10000"/>
                </a:schemeClr>
              </a:solidFill>
            </p:grpSpPr>
            <p:sp>
              <p:nvSpPr>
                <p:cNvPr id="41" name="Google Shape;461;p31">
                  <a:extLst>
                    <a:ext uri="{FF2B5EF4-FFF2-40B4-BE49-F238E27FC236}">
                      <a16:creationId xmlns:a16="http://schemas.microsoft.com/office/drawing/2014/main" id="{B5139E68-B5F5-3348-8BF2-9C3CB1D28C5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462;p31">
                  <a:extLst>
                    <a:ext uri="{FF2B5EF4-FFF2-40B4-BE49-F238E27FC236}">
                      <a16:creationId xmlns:a16="http://schemas.microsoft.com/office/drawing/2014/main" id="{66CE6F3F-E289-E041-877A-27782142096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463;p31">
                  <a:extLst>
                    <a:ext uri="{FF2B5EF4-FFF2-40B4-BE49-F238E27FC236}">
                      <a16:creationId xmlns:a16="http://schemas.microsoft.com/office/drawing/2014/main" id="{D87853B7-6666-544C-AB4C-7B8E8852E1C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464;p31">
                  <a:extLst>
                    <a:ext uri="{FF2B5EF4-FFF2-40B4-BE49-F238E27FC236}">
                      <a16:creationId xmlns:a16="http://schemas.microsoft.com/office/drawing/2014/main" id="{7D2D156B-CC87-5649-90E1-D45AE44DC0FC}"/>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5" name="TextBox 4">
              <a:extLst>
                <a:ext uri="{FF2B5EF4-FFF2-40B4-BE49-F238E27FC236}">
                  <a16:creationId xmlns:a16="http://schemas.microsoft.com/office/drawing/2014/main" id="{A386C2BD-9A90-264B-BD81-28269A169F63}"/>
                </a:ext>
              </a:extLst>
            </p:cNvPr>
            <p:cNvSpPr txBox="1"/>
            <p:nvPr/>
          </p:nvSpPr>
          <p:spPr>
            <a:xfrm>
              <a:off x="9307498" y="6327191"/>
              <a:ext cx="1610174" cy="369332"/>
            </a:xfrm>
            <a:prstGeom prst="rect">
              <a:avLst/>
            </a:prstGeom>
            <a:noFill/>
          </p:spPr>
          <p:txBody>
            <a:bodyPr wrap="square" rtlCol="0">
              <a:spAutoFit/>
            </a:bodyPr>
            <a:lstStyle/>
            <a:p>
              <a:r>
                <a:rPr lang="en-TR" dirty="0">
                  <a:solidFill>
                    <a:schemeClr val="bg1"/>
                  </a:solidFill>
                  <a:latin typeface="Times New Roman" panose="02020603050405020304" pitchFamily="18" charset="0"/>
                  <a:cs typeface="Times New Roman" panose="02020603050405020304" pitchFamily="18" charset="0"/>
                </a:rPr>
                <a:t>Sign Up page</a:t>
              </a:r>
            </a:p>
          </p:txBody>
        </p:sp>
      </p:grpSp>
      <p:grpSp>
        <p:nvGrpSpPr>
          <p:cNvPr id="23" name="Group 22">
            <a:extLst>
              <a:ext uri="{FF2B5EF4-FFF2-40B4-BE49-F238E27FC236}">
                <a16:creationId xmlns:a16="http://schemas.microsoft.com/office/drawing/2014/main" id="{2CC0D5F0-84B4-7C44-8299-68F186CA93DD}"/>
              </a:ext>
            </a:extLst>
          </p:cNvPr>
          <p:cNvGrpSpPr/>
          <p:nvPr/>
        </p:nvGrpSpPr>
        <p:grpSpPr>
          <a:xfrm>
            <a:off x="5090083" y="1460705"/>
            <a:ext cx="1972590" cy="5236471"/>
            <a:chOff x="5308448" y="1424641"/>
            <a:chExt cx="1972590" cy="5236471"/>
          </a:xfrm>
        </p:grpSpPr>
        <p:grpSp>
          <p:nvGrpSpPr>
            <p:cNvPr id="17" name="Group 16">
              <a:extLst>
                <a:ext uri="{FF2B5EF4-FFF2-40B4-BE49-F238E27FC236}">
                  <a16:creationId xmlns:a16="http://schemas.microsoft.com/office/drawing/2014/main" id="{9360F0C0-9591-2A4E-90F1-6AC0D3621800}"/>
                </a:ext>
              </a:extLst>
            </p:cNvPr>
            <p:cNvGrpSpPr/>
            <p:nvPr/>
          </p:nvGrpSpPr>
          <p:grpSpPr>
            <a:xfrm>
              <a:off x="5308448" y="1424641"/>
              <a:ext cx="1972590" cy="4762488"/>
              <a:chOff x="5308448" y="1424641"/>
              <a:chExt cx="1972590" cy="4762488"/>
            </a:xfrm>
          </p:grpSpPr>
          <p:pic>
            <p:nvPicPr>
              <p:cNvPr id="45" name="Picture 44" descr="Graphical user interface, text, application&#10;&#10;Description automatically generated">
                <a:extLst>
                  <a:ext uri="{FF2B5EF4-FFF2-40B4-BE49-F238E27FC236}">
                    <a16:creationId xmlns:a16="http://schemas.microsoft.com/office/drawing/2014/main" id="{6595E784-3B1E-D046-A8DB-437A36868D78}"/>
                  </a:ext>
                </a:extLst>
              </p:cNvPr>
              <p:cNvPicPr>
                <a:picLocks noChangeAspect="1"/>
              </p:cNvPicPr>
              <p:nvPr/>
            </p:nvPicPr>
            <p:blipFill>
              <a:blip r:embed="rId5"/>
              <a:stretch>
                <a:fillRect/>
              </a:stretch>
            </p:blipFill>
            <p:spPr>
              <a:xfrm>
                <a:off x="5338533" y="1824491"/>
                <a:ext cx="1924368" cy="4164530"/>
              </a:xfrm>
              <a:prstGeom prst="rect">
                <a:avLst/>
              </a:prstGeom>
            </p:spPr>
          </p:pic>
          <p:grpSp>
            <p:nvGrpSpPr>
              <p:cNvPr id="48" name="Google Shape;460;p31">
                <a:extLst>
                  <a:ext uri="{FF2B5EF4-FFF2-40B4-BE49-F238E27FC236}">
                    <a16:creationId xmlns:a16="http://schemas.microsoft.com/office/drawing/2014/main" id="{0E27395F-919C-BE4F-9773-F613719B0AEE}"/>
                  </a:ext>
                </a:extLst>
              </p:cNvPr>
              <p:cNvGrpSpPr/>
              <p:nvPr/>
            </p:nvGrpSpPr>
            <p:grpSpPr>
              <a:xfrm>
                <a:off x="5308448" y="1424641"/>
                <a:ext cx="1972590" cy="4762488"/>
                <a:chOff x="2547150" y="238125"/>
                <a:chExt cx="2525675" cy="5238750"/>
              </a:xfrm>
              <a:solidFill>
                <a:schemeClr val="tx2">
                  <a:lumMod val="10000"/>
                </a:schemeClr>
              </a:solidFill>
            </p:grpSpPr>
            <p:sp>
              <p:nvSpPr>
                <p:cNvPr id="49" name="Google Shape;461;p31">
                  <a:extLst>
                    <a:ext uri="{FF2B5EF4-FFF2-40B4-BE49-F238E27FC236}">
                      <a16:creationId xmlns:a16="http://schemas.microsoft.com/office/drawing/2014/main" id="{02F2A8F6-8F18-7048-8E58-FA3C2D4FBCAB}"/>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 name="Google Shape;462;p31">
                  <a:extLst>
                    <a:ext uri="{FF2B5EF4-FFF2-40B4-BE49-F238E27FC236}">
                      <a16:creationId xmlns:a16="http://schemas.microsoft.com/office/drawing/2014/main" id="{47D9AC67-E39A-6445-AF7B-2F417033318B}"/>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 name="Google Shape;463;p31">
                  <a:extLst>
                    <a:ext uri="{FF2B5EF4-FFF2-40B4-BE49-F238E27FC236}">
                      <a16:creationId xmlns:a16="http://schemas.microsoft.com/office/drawing/2014/main" id="{8D0B85DC-3DC2-4A41-AA68-46172BC0028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 name="Google Shape;464;p31">
                  <a:extLst>
                    <a:ext uri="{FF2B5EF4-FFF2-40B4-BE49-F238E27FC236}">
                      <a16:creationId xmlns:a16="http://schemas.microsoft.com/office/drawing/2014/main" id="{8A1567FF-4280-2842-947D-ACB2530B30B6}"/>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58" name="TextBox 57">
              <a:extLst>
                <a:ext uri="{FF2B5EF4-FFF2-40B4-BE49-F238E27FC236}">
                  <a16:creationId xmlns:a16="http://schemas.microsoft.com/office/drawing/2014/main" id="{923F6611-6005-3347-AA8A-832AC16F0536}"/>
                </a:ext>
              </a:extLst>
            </p:cNvPr>
            <p:cNvSpPr txBox="1"/>
            <p:nvPr/>
          </p:nvSpPr>
          <p:spPr>
            <a:xfrm>
              <a:off x="5561138" y="6291780"/>
              <a:ext cx="1467211" cy="369332"/>
            </a:xfrm>
            <a:prstGeom prst="rect">
              <a:avLst/>
            </a:prstGeom>
            <a:noFill/>
          </p:spPr>
          <p:txBody>
            <a:bodyPr wrap="square" rtlCol="0">
              <a:spAutoFit/>
            </a:bodyPr>
            <a:lstStyle/>
            <a:p>
              <a:r>
                <a:rPr lang="en-TR" dirty="0">
                  <a:solidFill>
                    <a:schemeClr val="bg1"/>
                  </a:solidFill>
                  <a:latin typeface="Times New Roman" panose="02020603050405020304" pitchFamily="18" charset="0"/>
                  <a:cs typeface="Times New Roman" panose="02020603050405020304" pitchFamily="18" charset="0"/>
                </a:rPr>
                <a:t>Sign In page</a:t>
              </a:r>
            </a:p>
          </p:txBody>
        </p:sp>
      </p:grpSp>
      <p:grpSp>
        <p:nvGrpSpPr>
          <p:cNvPr id="24" name="Group 23">
            <a:extLst>
              <a:ext uri="{FF2B5EF4-FFF2-40B4-BE49-F238E27FC236}">
                <a16:creationId xmlns:a16="http://schemas.microsoft.com/office/drawing/2014/main" id="{85B2A2E0-2F70-7B4E-AF46-8B0DD25B08DA}"/>
              </a:ext>
            </a:extLst>
          </p:cNvPr>
          <p:cNvGrpSpPr/>
          <p:nvPr/>
        </p:nvGrpSpPr>
        <p:grpSpPr>
          <a:xfrm>
            <a:off x="1266283" y="1480751"/>
            <a:ext cx="1972590" cy="5196379"/>
            <a:chOff x="1484648" y="1417420"/>
            <a:chExt cx="1972590" cy="5196379"/>
          </a:xfrm>
        </p:grpSpPr>
        <p:sp>
          <p:nvSpPr>
            <p:cNvPr id="59" name="TextBox 58">
              <a:extLst>
                <a:ext uri="{FF2B5EF4-FFF2-40B4-BE49-F238E27FC236}">
                  <a16:creationId xmlns:a16="http://schemas.microsoft.com/office/drawing/2014/main" id="{59B82A04-4CD8-664A-9237-4A85FBCA6F51}"/>
                </a:ext>
              </a:extLst>
            </p:cNvPr>
            <p:cNvSpPr txBox="1"/>
            <p:nvPr/>
          </p:nvSpPr>
          <p:spPr>
            <a:xfrm>
              <a:off x="1663223" y="6244467"/>
              <a:ext cx="1615441" cy="369332"/>
            </a:xfrm>
            <a:prstGeom prst="rect">
              <a:avLst/>
            </a:prstGeom>
            <a:noFill/>
          </p:spPr>
          <p:txBody>
            <a:bodyPr wrap="square" rtlCol="0">
              <a:spAutoFit/>
            </a:bodyPr>
            <a:lstStyle/>
            <a:p>
              <a:r>
                <a:rPr lang="en-TR" dirty="0">
                  <a:solidFill>
                    <a:schemeClr val="bg1"/>
                  </a:solidFill>
                  <a:latin typeface="Times New Roman" panose="02020603050405020304" pitchFamily="18" charset="0"/>
                  <a:cs typeface="Times New Roman" panose="02020603050405020304" pitchFamily="18" charset="0"/>
                </a:rPr>
                <a:t>Search page</a:t>
              </a:r>
            </a:p>
          </p:txBody>
        </p:sp>
        <p:grpSp>
          <p:nvGrpSpPr>
            <p:cNvPr id="7" name="Group 6">
              <a:extLst>
                <a:ext uri="{FF2B5EF4-FFF2-40B4-BE49-F238E27FC236}">
                  <a16:creationId xmlns:a16="http://schemas.microsoft.com/office/drawing/2014/main" id="{8C217A20-8A7A-154F-9285-147881A52157}"/>
                </a:ext>
              </a:extLst>
            </p:cNvPr>
            <p:cNvGrpSpPr/>
            <p:nvPr/>
          </p:nvGrpSpPr>
          <p:grpSpPr>
            <a:xfrm>
              <a:off x="1484648" y="1417420"/>
              <a:ext cx="1972590" cy="4762488"/>
              <a:chOff x="1451098" y="1417420"/>
              <a:chExt cx="1972590" cy="4762488"/>
            </a:xfrm>
          </p:grpSpPr>
          <p:pic>
            <p:nvPicPr>
              <p:cNvPr id="60" name="Picture 59" descr="Graphical user interface, website&#10;&#10;Description automatically generated">
                <a:extLst>
                  <a:ext uri="{FF2B5EF4-FFF2-40B4-BE49-F238E27FC236}">
                    <a16:creationId xmlns:a16="http://schemas.microsoft.com/office/drawing/2014/main" id="{B5DA0250-E972-9C43-8D0B-6E2CB34C9BB4}"/>
                  </a:ext>
                </a:extLst>
              </p:cNvPr>
              <p:cNvPicPr>
                <a:picLocks noChangeAspect="1"/>
              </p:cNvPicPr>
              <p:nvPr/>
            </p:nvPicPr>
            <p:blipFill>
              <a:blip r:embed="rId6"/>
              <a:stretch>
                <a:fillRect/>
              </a:stretch>
            </p:blipFill>
            <p:spPr>
              <a:xfrm>
                <a:off x="1481183" y="1822707"/>
                <a:ext cx="1924368" cy="4137978"/>
              </a:xfrm>
              <a:prstGeom prst="rect">
                <a:avLst/>
              </a:prstGeom>
            </p:spPr>
          </p:pic>
          <p:grpSp>
            <p:nvGrpSpPr>
              <p:cNvPr id="61" name="Google Shape;460;p31">
                <a:extLst>
                  <a:ext uri="{FF2B5EF4-FFF2-40B4-BE49-F238E27FC236}">
                    <a16:creationId xmlns:a16="http://schemas.microsoft.com/office/drawing/2014/main" id="{A1821744-891B-2A4F-8922-57AE7B46A2A9}"/>
                  </a:ext>
                </a:extLst>
              </p:cNvPr>
              <p:cNvGrpSpPr/>
              <p:nvPr/>
            </p:nvGrpSpPr>
            <p:grpSpPr>
              <a:xfrm>
                <a:off x="1451098" y="1417420"/>
                <a:ext cx="1972590" cy="4762488"/>
                <a:chOff x="2547150" y="238125"/>
                <a:chExt cx="2525675" cy="5238750"/>
              </a:xfrm>
              <a:solidFill>
                <a:schemeClr val="tx2">
                  <a:lumMod val="10000"/>
                </a:schemeClr>
              </a:solidFill>
            </p:grpSpPr>
            <p:sp>
              <p:nvSpPr>
                <p:cNvPr id="62" name="Google Shape;461;p31">
                  <a:extLst>
                    <a:ext uri="{FF2B5EF4-FFF2-40B4-BE49-F238E27FC236}">
                      <a16:creationId xmlns:a16="http://schemas.microsoft.com/office/drawing/2014/main" id="{F32FEEC9-7CA5-6C44-9EEB-B9EB194F7050}"/>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 name="Google Shape;462;p31">
                  <a:extLst>
                    <a:ext uri="{FF2B5EF4-FFF2-40B4-BE49-F238E27FC236}">
                      <a16:creationId xmlns:a16="http://schemas.microsoft.com/office/drawing/2014/main" id="{69F8E0A8-6700-CE47-9715-EA54B83A828D}"/>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463;p31">
                  <a:extLst>
                    <a:ext uri="{FF2B5EF4-FFF2-40B4-BE49-F238E27FC236}">
                      <a16:creationId xmlns:a16="http://schemas.microsoft.com/office/drawing/2014/main" id="{79499BAA-50A6-444F-A92F-7E511B543CDC}"/>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 name="Google Shape;464;p31">
                  <a:extLst>
                    <a:ext uri="{FF2B5EF4-FFF2-40B4-BE49-F238E27FC236}">
                      <a16:creationId xmlns:a16="http://schemas.microsoft.com/office/drawing/2014/main" id="{2CFFE550-A7E1-4C4A-A5AE-64D93C1E21D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spTree>
    <p:extLst>
      <p:ext uri="{BB962C8B-B14F-4D97-AF65-F5344CB8AC3E}">
        <p14:creationId xmlns:p14="http://schemas.microsoft.com/office/powerpoint/2010/main" val="3492823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7" y="316539"/>
            <a:ext cx="4538093"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lvl="0" indent="0">
              <a:buNone/>
            </a:pPr>
            <a:r>
              <a:rPr lang="en-US" altLang="ko-KR" sz="4000" dirty="0">
                <a:solidFill>
                  <a:prstClr val="white"/>
                </a:solidFill>
                <a:latin typeface="Times New Roman" panose="02020603050405020304" pitchFamily="18" charset="0"/>
                <a:cs typeface="Times New Roman" panose="02020603050405020304" pitchFamily="18" charset="0"/>
              </a:rPr>
              <a:t>High-fidelity : </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59728"/>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3124200" y="2622550"/>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4" name="Graphic 3" descr="Aperture with solid fill">
            <a:extLst>
              <a:ext uri="{FF2B5EF4-FFF2-40B4-BE49-F238E27FC236}">
                <a16:creationId xmlns:a16="http://schemas.microsoft.com/office/drawing/2014/main" id="{F76D5910-5048-7646-82DD-83152882D5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763" y="136295"/>
            <a:ext cx="1171433" cy="1171433"/>
          </a:xfrm>
          <a:prstGeom prst="rect">
            <a:avLst/>
          </a:prstGeom>
        </p:spPr>
      </p:pic>
      <p:grpSp>
        <p:nvGrpSpPr>
          <p:cNvPr id="47" name="Group 46">
            <a:extLst>
              <a:ext uri="{FF2B5EF4-FFF2-40B4-BE49-F238E27FC236}">
                <a16:creationId xmlns:a16="http://schemas.microsoft.com/office/drawing/2014/main" id="{FDFE41E1-5E23-8049-9483-35C3F4C09679}"/>
              </a:ext>
            </a:extLst>
          </p:cNvPr>
          <p:cNvGrpSpPr/>
          <p:nvPr/>
        </p:nvGrpSpPr>
        <p:grpSpPr>
          <a:xfrm>
            <a:off x="1416056" y="1696713"/>
            <a:ext cx="1889024" cy="4560733"/>
            <a:chOff x="2030231" y="1699043"/>
            <a:chExt cx="1889024" cy="4560733"/>
          </a:xfrm>
        </p:grpSpPr>
        <p:pic>
          <p:nvPicPr>
            <p:cNvPr id="22" name="Picture 21" descr="Graphical user interface, application&#10;&#10;Description automatically generated">
              <a:extLst>
                <a:ext uri="{FF2B5EF4-FFF2-40B4-BE49-F238E27FC236}">
                  <a16:creationId xmlns:a16="http://schemas.microsoft.com/office/drawing/2014/main" id="{556468A5-E595-5B4A-8164-65649C663F13}"/>
                </a:ext>
              </a:extLst>
            </p:cNvPr>
            <p:cNvPicPr>
              <a:picLocks noChangeAspect="1"/>
            </p:cNvPicPr>
            <p:nvPr/>
          </p:nvPicPr>
          <p:blipFill>
            <a:blip r:embed="rId4"/>
            <a:stretch>
              <a:fillRect/>
            </a:stretch>
          </p:blipFill>
          <p:spPr>
            <a:xfrm>
              <a:off x="2056175" y="2115165"/>
              <a:ext cx="1842845" cy="3916669"/>
            </a:xfrm>
            <a:prstGeom prst="rect">
              <a:avLst/>
            </a:prstGeom>
          </p:spPr>
        </p:pic>
        <p:grpSp>
          <p:nvGrpSpPr>
            <p:cNvPr id="9" name="Google Shape;460;p31">
              <a:extLst>
                <a:ext uri="{FF2B5EF4-FFF2-40B4-BE49-F238E27FC236}">
                  <a16:creationId xmlns:a16="http://schemas.microsoft.com/office/drawing/2014/main" id="{67A2E169-57D4-3A42-9337-259E8B05C49A}"/>
                </a:ext>
              </a:extLst>
            </p:cNvPr>
            <p:cNvGrpSpPr/>
            <p:nvPr/>
          </p:nvGrpSpPr>
          <p:grpSpPr>
            <a:xfrm>
              <a:off x="2030231" y="1699043"/>
              <a:ext cx="1889024" cy="4560733"/>
              <a:chOff x="2547150" y="238125"/>
              <a:chExt cx="2525675" cy="5238750"/>
            </a:xfrm>
            <a:solidFill>
              <a:schemeClr val="tx2">
                <a:lumMod val="10000"/>
              </a:schemeClr>
            </a:solidFill>
          </p:grpSpPr>
          <p:sp>
            <p:nvSpPr>
              <p:cNvPr id="10" name="Google Shape;461;p31">
                <a:extLst>
                  <a:ext uri="{FF2B5EF4-FFF2-40B4-BE49-F238E27FC236}">
                    <a16:creationId xmlns:a16="http://schemas.microsoft.com/office/drawing/2014/main" id="{43FBEF7A-B97F-A14A-B84B-5E5C68AE266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462;p31">
                <a:extLst>
                  <a:ext uri="{FF2B5EF4-FFF2-40B4-BE49-F238E27FC236}">
                    <a16:creationId xmlns:a16="http://schemas.microsoft.com/office/drawing/2014/main" id="{B3B513DF-5B41-E741-A51B-F1726FADB4C8}"/>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463;p31">
                <a:extLst>
                  <a:ext uri="{FF2B5EF4-FFF2-40B4-BE49-F238E27FC236}">
                    <a16:creationId xmlns:a16="http://schemas.microsoft.com/office/drawing/2014/main" id="{D15218C3-CFC7-AF48-A199-2597B142357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464;p31">
                <a:extLst>
                  <a:ext uri="{FF2B5EF4-FFF2-40B4-BE49-F238E27FC236}">
                    <a16:creationId xmlns:a16="http://schemas.microsoft.com/office/drawing/2014/main" id="{83FAE724-BB5D-6642-8B30-2EB0467E76E2}"/>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4" name="Group 23">
            <a:extLst>
              <a:ext uri="{FF2B5EF4-FFF2-40B4-BE49-F238E27FC236}">
                <a16:creationId xmlns:a16="http://schemas.microsoft.com/office/drawing/2014/main" id="{79357682-C40F-8E40-BD3B-F71712C2C4C3}"/>
              </a:ext>
            </a:extLst>
          </p:cNvPr>
          <p:cNvGrpSpPr/>
          <p:nvPr/>
        </p:nvGrpSpPr>
        <p:grpSpPr>
          <a:xfrm>
            <a:off x="5100659" y="1707759"/>
            <a:ext cx="1889024" cy="4560733"/>
            <a:chOff x="4785990" y="1701099"/>
            <a:chExt cx="1889024" cy="4560733"/>
          </a:xfrm>
        </p:grpSpPr>
        <p:pic>
          <p:nvPicPr>
            <p:cNvPr id="20" name="Picture 19" descr="Graphical user interface, application&#10;&#10;Description automatically generated">
              <a:extLst>
                <a:ext uri="{FF2B5EF4-FFF2-40B4-BE49-F238E27FC236}">
                  <a16:creationId xmlns:a16="http://schemas.microsoft.com/office/drawing/2014/main" id="{0DD39EE2-7DD4-C847-98A6-42C377FDCFCA}"/>
                </a:ext>
              </a:extLst>
            </p:cNvPr>
            <p:cNvPicPr>
              <a:picLocks noChangeAspect="1"/>
            </p:cNvPicPr>
            <p:nvPr/>
          </p:nvPicPr>
          <p:blipFill>
            <a:blip r:embed="rId5"/>
            <a:stretch>
              <a:fillRect/>
            </a:stretch>
          </p:blipFill>
          <p:spPr>
            <a:xfrm>
              <a:off x="4809122" y="2100434"/>
              <a:ext cx="1842845" cy="3928153"/>
            </a:xfrm>
            <a:prstGeom prst="rect">
              <a:avLst/>
            </a:prstGeom>
          </p:spPr>
        </p:pic>
        <p:grpSp>
          <p:nvGrpSpPr>
            <p:cNvPr id="26" name="Google Shape;460;p31">
              <a:extLst>
                <a:ext uri="{FF2B5EF4-FFF2-40B4-BE49-F238E27FC236}">
                  <a16:creationId xmlns:a16="http://schemas.microsoft.com/office/drawing/2014/main" id="{27249C30-48FE-4C4B-9481-80940219854E}"/>
                </a:ext>
              </a:extLst>
            </p:cNvPr>
            <p:cNvGrpSpPr/>
            <p:nvPr/>
          </p:nvGrpSpPr>
          <p:grpSpPr>
            <a:xfrm>
              <a:off x="4785990" y="1701099"/>
              <a:ext cx="1889024" cy="4560733"/>
              <a:chOff x="2547150" y="238125"/>
              <a:chExt cx="2525675" cy="5238750"/>
            </a:xfrm>
            <a:solidFill>
              <a:schemeClr val="tx2">
                <a:lumMod val="10000"/>
              </a:schemeClr>
            </a:solidFill>
          </p:grpSpPr>
          <p:sp>
            <p:nvSpPr>
              <p:cNvPr id="27" name="Google Shape;461;p31">
                <a:extLst>
                  <a:ext uri="{FF2B5EF4-FFF2-40B4-BE49-F238E27FC236}">
                    <a16:creationId xmlns:a16="http://schemas.microsoft.com/office/drawing/2014/main" id="{A73F343A-C5FE-1B40-A2C6-17D1353F2B8D}"/>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462;p31">
                <a:extLst>
                  <a:ext uri="{FF2B5EF4-FFF2-40B4-BE49-F238E27FC236}">
                    <a16:creationId xmlns:a16="http://schemas.microsoft.com/office/drawing/2014/main" id="{AA8CA906-0556-5743-B96F-7CFC090702BF}"/>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463;p31">
                <a:extLst>
                  <a:ext uri="{FF2B5EF4-FFF2-40B4-BE49-F238E27FC236}">
                    <a16:creationId xmlns:a16="http://schemas.microsoft.com/office/drawing/2014/main" id="{06C71EDC-7210-194A-912F-51708D0BBDED}"/>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464;p31">
                <a:extLst>
                  <a:ext uri="{FF2B5EF4-FFF2-40B4-BE49-F238E27FC236}">
                    <a16:creationId xmlns:a16="http://schemas.microsoft.com/office/drawing/2014/main" id="{3483281A-30A3-8E4F-903F-3A8BE6DA5E2D}"/>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46" name="Group 45">
            <a:extLst>
              <a:ext uri="{FF2B5EF4-FFF2-40B4-BE49-F238E27FC236}">
                <a16:creationId xmlns:a16="http://schemas.microsoft.com/office/drawing/2014/main" id="{CFE60C1C-07A0-6C48-ADC9-C183F3A4D2C3}"/>
              </a:ext>
            </a:extLst>
          </p:cNvPr>
          <p:cNvGrpSpPr/>
          <p:nvPr/>
        </p:nvGrpSpPr>
        <p:grpSpPr>
          <a:xfrm>
            <a:off x="8920336" y="1707760"/>
            <a:ext cx="1889024" cy="4560732"/>
            <a:chOff x="8155924" y="1692326"/>
            <a:chExt cx="1889024" cy="4560732"/>
          </a:xfrm>
        </p:grpSpPr>
        <p:pic>
          <p:nvPicPr>
            <p:cNvPr id="39" name="Picture 38" descr="A chair in a room&#10;&#10;Description automatically generated with medium confidence">
              <a:extLst>
                <a:ext uri="{FF2B5EF4-FFF2-40B4-BE49-F238E27FC236}">
                  <a16:creationId xmlns:a16="http://schemas.microsoft.com/office/drawing/2014/main" id="{763CBD45-A184-BD42-9B47-47B6A929BBC1}"/>
                </a:ext>
              </a:extLst>
            </p:cNvPr>
            <p:cNvPicPr>
              <a:picLocks noChangeAspect="1"/>
            </p:cNvPicPr>
            <p:nvPr/>
          </p:nvPicPr>
          <p:blipFill>
            <a:blip r:embed="rId6"/>
            <a:stretch>
              <a:fillRect/>
            </a:stretch>
          </p:blipFill>
          <p:spPr>
            <a:xfrm>
              <a:off x="8186010" y="2032122"/>
              <a:ext cx="1809029" cy="3914925"/>
            </a:xfrm>
            <a:prstGeom prst="rect">
              <a:avLst/>
            </a:prstGeom>
          </p:spPr>
        </p:pic>
        <p:grpSp>
          <p:nvGrpSpPr>
            <p:cNvPr id="40" name="Google Shape;460;p31">
              <a:extLst>
                <a:ext uri="{FF2B5EF4-FFF2-40B4-BE49-F238E27FC236}">
                  <a16:creationId xmlns:a16="http://schemas.microsoft.com/office/drawing/2014/main" id="{72A9CE37-2B6B-B44D-A227-CFC4E33B49A6}"/>
                </a:ext>
              </a:extLst>
            </p:cNvPr>
            <p:cNvGrpSpPr/>
            <p:nvPr/>
          </p:nvGrpSpPr>
          <p:grpSpPr>
            <a:xfrm>
              <a:off x="8155924" y="1692326"/>
              <a:ext cx="1889024" cy="4560732"/>
              <a:chOff x="2547150" y="238125"/>
              <a:chExt cx="2525675" cy="5238750"/>
            </a:xfrm>
            <a:solidFill>
              <a:schemeClr val="tx2">
                <a:lumMod val="10000"/>
              </a:schemeClr>
            </a:solidFill>
          </p:grpSpPr>
          <p:sp>
            <p:nvSpPr>
              <p:cNvPr id="41" name="Google Shape;461;p31">
                <a:extLst>
                  <a:ext uri="{FF2B5EF4-FFF2-40B4-BE49-F238E27FC236}">
                    <a16:creationId xmlns:a16="http://schemas.microsoft.com/office/drawing/2014/main" id="{7024E0C7-9900-4D41-8F3C-B6C4479847BD}"/>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462;p31">
                <a:extLst>
                  <a:ext uri="{FF2B5EF4-FFF2-40B4-BE49-F238E27FC236}">
                    <a16:creationId xmlns:a16="http://schemas.microsoft.com/office/drawing/2014/main" id="{35048D77-4738-0F42-81BB-B3BE33972F8D}"/>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463;p31">
                <a:extLst>
                  <a:ext uri="{FF2B5EF4-FFF2-40B4-BE49-F238E27FC236}">
                    <a16:creationId xmlns:a16="http://schemas.microsoft.com/office/drawing/2014/main" id="{B3F921B7-6FF1-FA48-8607-DB3227C117BA}"/>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464;p31">
                <a:extLst>
                  <a:ext uri="{FF2B5EF4-FFF2-40B4-BE49-F238E27FC236}">
                    <a16:creationId xmlns:a16="http://schemas.microsoft.com/office/drawing/2014/main" id="{328886BE-8B41-A04D-BD37-3C8FC86F62FF}"/>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w="9525" cap="flat" cmpd="sng">
                <a:solidFill>
                  <a:schemeClr val="tx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49" name="Rectangle 48">
            <a:extLst>
              <a:ext uri="{FF2B5EF4-FFF2-40B4-BE49-F238E27FC236}">
                <a16:creationId xmlns:a16="http://schemas.microsoft.com/office/drawing/2014/main" id="{A2CD7DED-A15E-EC4A-BE1E-5FC0FF51A7F8}"/>
              </a:ext>
            </a:extLst>
          </p:cNvPr>
          <p:cNvSpPr/>
          <p:nvPr/>
        </p:nvSpPr>
        <p:spPr>
          <a:xfrm>
            <a:off x="1712503" y="6304236"/>
            <a:ext cx="1383712" cy="369332"/>
          </a:xfrm>
          <a:prstGeom prst="rect">
            <a:avLst/>
          </a:prstGeom>
        </p:spPr>
        <p:txBody>
          <a:bodyPr wrap="none">
            <a:spAutoFit/>
          </a:bodyPr>
          <a:lstStyle/>
          <a:p>
            <a:r>
              <a:rPr lang="en-TR" dirty="0">
                <a:solidFill>
                  <a:schemeClr val="bg1"/>
                </a:solidFill>
                <a:latin typeface="Times New Roman" panose="02020603050405020304" pitchFamily="18" charset="0"/>
                <a:cs typeface="Times New Roman" panose="02020603050405020304" pitchFamily="18" charset="0"/>
              </a:rPr>
              <a:t>product page</a:t>
            </a:r>
          </a:p>
        </p:txBody>
      </p:sp>
      <p:sp>
        <p:nvSpPr>
          <p:cNvPr id="50" name="Rectangle 49">
            <a:extLst>
              <a:ext uri="{FF2B5EF4-FFF2-40B4-BE49-F238E27FC236}">
                <a16:creationId xmlns:a16="http://schemas.microsoft.com/office/drawing/2014/main" id="{B25FFA76-EA7D-934A-99E8-FE47FE1F8E09}"/>
              </a:ext>
            </a:extLst>
          </p:cNvPr>
          <p:cNvSpPr/>
          <p:nvPr/>
        </p:nvSpPr>
        <p:spPr>
          <a:xfrm>
            <a:off x="5352613" y="6329921"/>
            <a:ext cx="1319592" cy="369332"/>
          </a:xfrm>
          <a:prstGeom prst="rect">
            <a:avLst/>
          </a:prstGeom>
        </p:spPr>
        <p:txBody>
          <a:bodyPr wrap="none">
            <a:spAutoFit/>
          </a:bodyPr>
          <a:lstStyle/>
          <a:p>
            <a:r>
              <a:rPr lang="en-TR" dirty="0">
                <a:solidFill>
                  <a:schemeClr val="bg1"/>
                </a:solidFill>
                <a:latin typeface="Times New Roman" panose="02020603050405020304" pitchFamily="18" charset="0"/>
                <a:cs typeface="Times New Roman" panose="02020603050405020304" pitchFamily="18" charset="0"/>
              </a:rPr>
              <a:t>Basket Page</a:t>
            </a:r>
          </a:p>
        </p:txBody>
      </p:sp>
      <p:sp>
        <p:nvSpPr>
          <p:cNvPr id="51" name="Rectangle 50">
            <a:extLst>
              <a:ext uri="{FF2B5EF4-FFF2-40B4-BE49-F238E27FC236}">
                <a16:creationId xmlns:a16="http://schemas.microsoft.com/office/drawing/2014/main" id="{8F26F2B7-44EC-F442-883C-3E629A8D5A62}"/>
              </a:ext>
            </a:extLst>
          </p:cNvPr>
          <p:cNvSpPr/>
          <p:nvPr/>
        </p:nvSpPr>
        <p:spPr>
          <a:xfrm>
            <a:off x="8976742" y="6318650"/>
            <a:ext cx="1832618" cy="369332"/>
          </a:xfrm>
          <a:prstGeom prst="rect">
            <a:avLst/>
          </a:prstGeom>
        </p:spPr>
        <p:txBody>
          <a:bodyPr wrap="none">
            <a:spAutoFit/>
          </a:bodyPr>
          <a:lstStyle/>
          <a:p>
            <a:r>
              <a:rPr lang="en-TR" dirty="0">
                <a:solidFill>
                  <a:schemeClr val="bg1"/>
                </a:solidFill>
                <a:latin typeface="Times New Roman" panose="02020603050405020304" pitchFamily="18" charset="0"/>
                <a:cs typeface="Times New Roman" panose="02020603050405020304" pitchFamily="18" charset="0"/>
              </a:rPr>
              <a:t>Camera AR Page</a:t>
            </a:r>
          </a:p>
        </p:txBody>
      </p:sp>
    </p:spTree>
    <p:extLst>
      <p:ext uri="{BB962C8B-B14F-4D97-AF65-F5344CB8AC3E}">
        <p14:creationId xmlns:p14="http://schemas.microsoft.com/office/powerpoint/2010/main" val="2574369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415689" y="342563"/>
            <a:ext cx="10776311" cy="825837"/>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lvl="0" indent="0">
              <a:buNone/>
            </a:pPr>
            <a:r>
              <a:rPr lang="en-US" altLang="ko-KR" sz="4000" dirty="0">
                <a:solidFill>
                  <a:prstClr val="white"/>
                </a:solidFill>
                <a:latin typeface="Times New Roman" panose="02020603050405020304" pitchFamily="18" charset="0"/>
                <a:cs typeface="Times New Roman" panose="02020603050405020304" pitchFamily="18" charset="0"/>
              </a:rPr>
              <a:t>Task analysis through surveys</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3" name="Graphic 2" descr="List with solid fill">
            <a:extLst>
              <a:ext uri="{FF2B5EF4-FFF2-40B4-BE49-F238E27FC236}">
                <a16:creationId xmlns:a16="http://schemas.microsoft.com/office/drawing/2014/main" id="{B3F584FA-1393-2948-AC56-D9CC74BA98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400" y="112552"/>
            <a:ext cx="1198728" cy="1198728"/>
          </a:xfrm>
          <a:prstGeom prst="rect">
            <a:avLst/>
          </a:prstGeom>
        </p:spPr>
      </p:pic>
      <p:pic>
        <p:nvPicPr>
          <p:cNvPr id="12" name="Picture 11" descr="Graphical user interface, application, Teams&#10;&#10;Description automatically generated">
            <a:extLst>
              <a:ext uri="{FF2B5EF4-FFF2-40B4-BE49-F238E27FC236}">
                <a16:creationId xmlns:a16="http://schemas.microsoft.com/office/drawing/2014/main" id="{355F8069-292D-ED40-86F3-37603CE9544D}"/>
              </a:ext>
            </a:extLst>
          </p:cNvPr>
          <p:cNvPicPr>
            <a:picLocks noChangeAspect="1"/>
          </p:cNvPicPr>
          <p:nvPr/>
        </p:nvPicPr>
        <p:blipFill>
          <a:blip r:embed="rId4"/>
          <a:stretch>
            <a:fillRect/>
          </a:stretch>
        </p:blipFill>
        <p:spPr>
          <a:xfrm>
            <a:off x="1846016" y="1477717"/>
            <a:ext cx="3988503" cy="5324652"/>
          </a:xfrm>
          <a:prstGeom prst="rect">
            <a:avLst/>
          </a:prstGeom>
        </p:spPr>
      </p:pic>
      <p:pic>
        <p:nvPicPr>
          <p:cNvPr id="14" name="Picture 13" descr="Graphical user interface, application, Teams&#10;&#10;Description automatically generated">
            <a:extLst>
              <a:ext uri="{FF2B5EF4-FFF2-40B4-BE49-F238E27FC236}">
                <a16:creationId xmlns:a16="http://schemas.microsoft.com/office/drawing/2014/main" id="{2449979B-63AA-2D43-8255-29176A96E16D}"/>
              </a:ext>
            </a:extLst>
          </p:cNvPr>
          <p:cNvPicPr>
            <a:picLocks noChangeAspect="1"/>
          </p:cNvPicPr>
          <p:nvPr/>
        </p:nvPicPr>
        <p:blipFill>
          <a:blip r:embed="rId5"/>
          <a:stretch>
            <a:fillRect/>
          </a:stretch>
        </p:blipFill>
        <p:spPr>
          <a:xfrm>
            <a:off x="6096000" y="1477718"/>
            <a:ext cx="3738715" cy="5324652"/>
          </a:xfrm>
          <a:prstGeom prst="rect">
            <a:avLst/>
          </a:prstGeom>
        </p:spPr>
      </p:pic>
    </p:spTree>
    <p:extLst>
      <p:ext uri="{BB962C8B-B14F-4D97-AF65-F5344CB8AC3E}">
        <p14:creationId xmlns:p14="http://schemas.microsoft.com/office/powerpoint/2010/main" val="1911420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7" y="316539"/>
            <a:ext cx="4538093"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4000" dirty="0">
                <a:solidFill>
                  <a:prstClr val="white"/>
                </a:solidFill>
                <a:latin typeface="Times New Roman" panose="02020603050405020304" pitchFamily="18" charset="0"/>
                <a:cs typeface="Times New Roman" panose="02020603050405020304" pitchFamily="18" charset="0"/>
              </a:rPr>
              <a:t>Evaluation:  </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198768"/>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3124200" y="2622550"/>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3" name="Graphic 2" descr="Inbox Check with solid fill">
            <a:extLst>
              <a:ext uri="{FF2B5EF4-FFF2-40B4-BE49-F238E27FC236}">
                <a16:creationId xmlns:a16="http://schemas.microsoft.com/office/drawing/2014/main" id="{674439AE-8299-6344-AC56-E4C9DB78D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637" y="150849"/>
            <a:ext cx="1089547" cy="1089547"/>
          </a:xfrm>
          <a:prstGeom prst="rect">
            <a:avLst/>
          </a:prstGeom>
        </p:spPr>
      </p:pic>
      <p:graphicFrame>
        <p:nvGraphicFramePr>
          <p:cNvPr id="6" name="Table 5">
            <a:extLst>
              <a:ext uri="{FF2B5EF4-FFF2-40B4-BE49-F238E27FC236}">
                <a16:creationId xmlns:a16="http://schemas.microsoft.com/office/drawing/2014/main" id="{92C57BF0-CE03-7941-BD5F-175C6E6CCA71}"/>
              </a:ext>
            </a:extLst>
          </p:cNvPr>
          <p:cNvGraphicFramePr>
            <a:graphicFrameLocks noGrp="1"/>
          </p:cNvGraphicFramePr>
          <p:nvPr>
            <p:extLst>
              <p:ext uri="{D42A27DB-BD31-4B8C-83A1-F6EECF244321}">
                <p14:modId xmlns:p14="http://schemas.microsoft.com/office/powerpoint/2010/main" val="3700587676"/>
              </p:ext>
            </p:extLst>
          </p:nvPr>
        </p:nvGraphicFramePr>
        <p:xfrm>
          <a:off x="0" y="1329341"/>
          <a:ext cx="12192001" cy="5469720"/>
        </p:xfrm>
        <a:graphic>
          <a:graphicData uri="http://schemas.openxmlformats.org/drawingml/2006/table">
            <a:tbl>
              <a:tblPr>
                <a:tableStyleId>{E8B1032C-EA38-4F05-BA0D-38AFFFC7BED3}</a:tableStyleId>
              </a:tblPr>
              <a:tblGrid>
                <a:gridCol w="598282">
                  <a:extLst>
                    <a:ext uri="{9D8B030D-6E8A-4147-A177-3AD203B41FA5}">
                      <a16:colId xmlns:a16="http://schemas.microsoft.com/office/drawing/2014/main" val="1221081770"/>
                    </a:ext>
                  </a:extLst>
                </a:gridCol>
                <a:gridCol w="2554822">
                  <a:extLst>
                    <a:ext uri="{9D8B030D-6E8A-4147-A177-3AD203B41FA5}">
                      <a16:colId xmlns:a16="http://schemas.microsoft.com/office/drawing/2014/main" val="3505719964"/>
                    </a:ext>
                  </a:extLst>
                </a:gridCol>
                <a:gridCol w="1988881">
                  <a:extLst>
                    <a:ext uri="{9D8B030D-6E8A-4147-A177-3AD203B41FA5}">
                      <a16:colId xmlns:a16="http://schemas.microsoft.com/office/drawing/2014/main" val="2839014289"/>
                    </a:ext>
                  </a:extLst>
                </a:gridCol>
                <a:gridCol w="7050016">
                  <a:extLst>
                    <a:ext uri="{9D8B030D-6E8A-4147-A177-3AD203B41FA5}">
                      <a16:colId xmlns:a16="http://schemas.microsoft.com/office/drawing/2014/main" val="1961077759"/>
                    </a:ext>
                  </a:extLst>
                </a:gridCol>
              </a:tblGrid>
              <a:tr h="285665">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 </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Heuristic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Abbreviation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Notes</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2751891569"/>
                  </a:ext>
                </a:extLst>
              </a:tr>
              <a:tr h="463801">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1</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Visibility of system status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Visibility</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The app will keep users informed about the latest furniture and will take the feedback from them after each delivery.</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1278978632"/>
                  </a:ext>
                </a:extLst>
              </a:tr>
              <a:tr h="463801">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2</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Match between system and the real world</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Match</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The app will provide terms and phrases like the one used in users' day-to-day environment.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181218337"/>
                  </a:ext>
                </a:extLst>
              </a:tr>
              <a:tr h="623664">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3</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User control and freedom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Control</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The app will provide Undo and Redo facilities If the user didn’t like the furniture or wanted to look for another one, and they can exit the app any time.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3240779964"/>
                  </a:ext>
                </a:extLst>
              </a:tr>
              <a:tr h="463801">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4</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Consistency and standards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Consistency</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The app is so simple and easy to use for at least 80% of new users, there won’t be any vague actions or explanations.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1763158341"/>
                  </a:ext>
                </a:extLst>
              </a:tr>
              <a:tr h="643898">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5</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Help users recognize, diagnose and recover from errors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Recovery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The app will show clear error messages that precisely indicate the problem and constructively suggest a solution. </a:t>
                      </a:r>
                      <a:endParaRPr lang="en-US" sz="1200">
                        <a:solidFill>
                          <a:schemeClr val="bg1"/>
                        </a:solidFill>
                        <a:effectLst/>
                        <a:latin typeface="Times New Roman" panose="02020603050405020304" pitchFamily="18" charset="0"/>
                        <a:cs typeface="Times New Roman" panose="02020603050405020304" pitchFamily="18" charset="0"/>
                      </a:endParaRPr>
                    </a:p>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Plain language will be used (no codes).</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3790325514"/>
                  </a:ext>
                </a:extLst>
              </a:tr>
              <a:tr h="454664">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6</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Error prevention</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Error</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The app was designed carefully to prevent a problem from occurring in the first place.</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4188672807"/>
                  </a:ext>
                </a:extLst>
              </a:tr>
              <a:tr h="463801">
                <a:tc>
                  <a:txBody>
                    <a:bodyPr/>
                    <a:lstStyle/>
                    <a:p>
                      <a:pPr rtl="0" fontAlgn="t">
                        <a:spcBef>
                          <a:spcPts val="0"/>
                        </a:spcBef>
                        <a:spcAft>
                          <a:spcPts val="0"/>
                        </a:spcAft>
                      </a:pPr>
                      <a:r>
                        <a:rPr lang="en-TR" sz="1200" b="0" u="none" strike="noStrike" dirty="0">
                          <a:solidFill>
                            <a:schemeClr val="bg1"/>
                          </a:solidFill>
                          <a:effectLst/>
                          <a:latin typeface="Times New Roman" panose="02020603050405020304" pitchFamily="18" charset="0"/>
                          <a:cs typeface="Times New Roman" panose="02020603050405020304" pitchFamily="18" charset="0"/>
                        </a:rPr>
                        <a:t>7</a:t>
                      </a:r>
                      <a:endParaRPr lang="en-TR" sz="1200" dirty="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Recognition rather than recall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dirty="0">
                          <a:solidFill>
                            <a:schemeClr val="bg1"/>
                          </a:solidFill>
                          <a:effectLst/>
                          <a:latin typeface="Times New Roman" panose="02020603050405020304" pitchFamily="18" charset="0"/>
                          <a:cs typeface="Times New Roman" panose="02020603050405020304" pitchFamily="18" charset="0"/>
                        </a:rPr>
                        <a:t>Recognition </a:t>
                      </a:r>
                      <a:endParaRPr lang="en-US" sz="1200" dirty="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dirty="0">
                          <a:solidFill>
                            <a:schemeClr val="bg1"/>
                          </a:solidFill>
                          <a:effectLst/>
                          <a:latin typeface="Times New Roman" panose="02020603050405020304" pitchFamily="18" charset="0"/>
                          <a:cs typeface="Times New Roman" panose="02020603050405020304" pitchFamily="18" charset="0"/>
                        </a:rPr>
                        <a:t>A list of all selected furniture by the user will be shown so the user can compare the objects in a better and clearer way. </a:t>
                      </a:r>
                      <a:endParaRPr lang="en-US" sz="1200" dirty="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3011625895"/>
                  </a:ext>
                </a:extLst>
              </a:tr>
              <a:tr h="623664">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8</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Aesthetic and minimalist design</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Aesthetics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The app will focus on showing the necessary information about the objects, irrelevant or rarely used information won’t be shown.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4031908374"/>
                  </a:ext>
                </a:extLst>
              </a:tr>
              <a:tr h="463801">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9</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Help and documentation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Help</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The app will provide a searching bar that users can use to search for a specific object or specific furniture company.</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3431528251"/>
                  </a:ext>
                </a:extLst>
              </a:tr>
              <a:tr h="463801">
                <a:tc>
                  <a:txBody>
                    <a:bodyPr/>
                    <a:lstStyle/>
                    <a:p>
                      <a:pPr rtl="0" fontAlgn="t">
                        <a:spcBef>
                          <a:spcPts val="0"/>
                        </a:spcBef>
                        <a:spcAft>
                          <a:spcPts val="0"/>
                        </a:spcAft>
                      </a:pPr>
                      <a:r>
                        <a:rPr lang="en-TR" sz="1200" b="0" u="none" strike="noStrike">
                          <a:solidFill>
                            <a:schemeClr val="bg1"/>
                          </a:solidFill>
                          <a:effectLst/>
                          <a:latin typeface="Times New Roman" panose="02020603050405020304" pitchFamily="18" charset="0"/>
                          <a:cs typeface="Times New Roman" panose="02020603050405020304" pitchFamily="18" charset="0"/>
                        </a:rPr>
                        <a:t>10</a:t>
                      </a:r>
                      <a:endParaRPr lang="en-TR"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a:solidFill>
                            <a:schemeClr val="bg1"/>
                          </a:solidFill>
                          <a:effectLst/>
                          <a:latin typeface="Times New Roman" panose="02020603050405020304" pitchFamily="18" charset="0"/>
                          <a:cs typeface="Times New Roman" panose="02020603050405020304" pitchFamily="18" charset="0"/>
                        </a:rPr>
                        <a:t>Flexibility and efficiency of use </a:t>
                      </a:r>
                      <a:endParaRPr lang="en-US" sz="120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dirty="0">
                          <a:solidFill>
                            <a:schemeClr val="bg1"/>
                          </a:solidFill>
                          <a:effectLst/>
                          <a:latin typeface="Times New Roman" panose="02020603050405020304" pitchFamily="18" charset="0"/>
                          <a:cs typeface="Times New Roman" panose="02020603050405020304" pitchFamily="18" charset="0"/>
                        </a:rPr>
                        <a:t>Flexibility </a:t>
                      </a:r>
                      <a:endParaRPr lang="en-US" sz="1200" dirty="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tc>
                  <a:txBody>
                    <a:bodyPr/>
                    <a:lstStyle/>
                    <a:p>
                      <a:pPr rtl="0" fontAlgn="t">
                        <a:spcBef>
                          <a:spcPts val="0"/>
                        </a:spcBef>
                        <a:spcAft>
                          <a:spcPts val="0"/>
                        </a:spcAft>
                      </a:pPr>
                      <a:r>
                        <a:rPr lang="en-US" sz="1200" b="0" u="none" strike="noStrike" dirty="0">
                          <a:solidFill>
                            <a:schemeClr val="bg1"/>
                          </a:solidFill>
                          <a:effectLst/>
                          <a:latin typeface="Times New Roman" panose="02020603050405020304" pitchFamily="18" charset="0"/>
                          <a:cs typeface="Times New Roman" panose="02020603050405020304" pitchFamily="18" charset="0"/>
                        </a:rPr>
                        <a:t>The app is able to differentiate between the novice and expert users, and will provide shortcuts or guidelines to help them. </a:t>
                      </a:r>
                      <a:endParaRPr lang="en-US" sz="1200" dirty="0">
                        <a:solidFill>
                          <a:schemeClr val="bg1"/>
                        </a:solidFill>
                        <a:effectLst/>
                        <a:latin typeface="Times New Roman" panose="02020603050405020304" pitchFamily="18" charset="0"/>
                        <a:cs typeface="Times New Roman" panose="02020603050405020304" pitchFamily="18" charset="0"/>
                      </a:endParaRPr>
                    </a:p>
                  </a:txBody>
                  <a:tcPr marL="52603" marR="52603" marT="52603" marB="52603"/>
                </a:tc>
                <a:extLst>
                  <a:ext uri="{0D108BD9-81ED-4DB2-BD59-A6C34878D82A}">
                    <a16:rowId xmlns:a16="http://schemas.microsoft.com/office/drawing/2014/main" val="3287535185"/>
                  </a:ext>
                </a:extLst>
              </a:tr>
            </a:tbl>
          </a:graphicData>
        </a:graphic>
      </p:graphicFrame>
      <p:sp>
        <p:nvSpPr>
          <p:cNvPr id="7" name="Rectangle 1">
            <a:extLst>
              <a:ext uri="{FF2B5EF4-FFF2-40B4-BE49-F238E27FC236}">
                <a16:creationId xmlns:a16="http://schemas.microsoft.com/office/drawing/2014/main" id="{D679CDFF-4F81-F947-8AE2-16BDECCA47EF}"/>
              </a:ext>
            </a:extLst>
          </p:cNvPr>
          <p:cNvSpPr>
            <a:spLocks noChangeArrowheads="1"/>
          </p:cNvSpPr>
          <p:nvPr/>
        </p:nvSpPr>
        <p:spPr bwMode="auto">
          <a:xfrm>
            <a:off x="312102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997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7" y="316539"/>
            <a:ext cx="4538093"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4000" dirty="0">
                <a:solidFill>
                  <a:prstClr val="white"/>
                </a:solidFill>
                <a:latin typeface="Times New Roman" panose="02020603050405020304" pitchFamily="18" charset="0"/>
                <a:cs typeface="Times New Roman" panose="02020603050405020304" pitchFamily="18" charset="0"/>
              </a:rPr>
              <a:t>Future work:   </a:t>
            </a:r>
            <a:endParaRPr kumimoji="0" lang="ko-KR" altLang="en-US" sz="40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59728"/>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8" name="Rectangle 2">
            <a:extLst>
              <a:ext uri="{FF2B5EF4-FFF2-40B4-BE49-F238E27FC236}">
                <a16:creationId xmlns:a16="http://schemas.microsoft.com/office/drawing/2014/main" id="{8B337B80-C902-E84C-BDF9-D0F0217DB87C}"/>
              </a:ext>
            </a:extLst>
          </p:cNvPr>
          <p:cNvSpPr>
            <a:spLocks noChangeArrowheads="1"/>
          </p:cNvSpPr>
          <p:nvPr/>
        </p:nvSpPr>
        <p:spPr bwMode="auto">
          <a:xfrm>
            <a:off x="3124200" y="2622550"/>
            <a:ext cx="8647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Rectangle 3">
            <a:extLst>
              <a:ext uri="{FF2B5EF4-FFF2-40B4-BE49-F238E27FC236}">
                <a16:creationId xmlns:a16="http://schemas.microsoft.com/office/drawing/2014/main" id="{A0465758-0755-934F-A119-6F6124F97A0D}"/>
              </a:ext>
            </a:extLst>
          </p:cNvPr>
          <p:cNvSpPr>
            <a:spLocks noChangeArrowheads="1"/>
          </p:cNvSpPr>
          <p:nvPr/>
        </p:nvSpPr>
        <p:spPr bwMode="auto">
          <a:xfrm>
            <a:off x="3124200" y="225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Rectangle 4">
            <a:extLst>
              <a:ext uri="{FF2B5EF4-FFF2-40B4-BE49-F238E27FC236}">
                <a16:creationId xmlns:a16="http://schemas.microsoft.com/office/drawing/2014/main" id="{29381C5C-8BCE-F745-B9E8-9846FE1A4A04}"/>
              </a:ext>
            </a:extLst>
          </p:cNvPr>
          <p:cNvSpPr>
            <a:spLocks noChangeArrowheads="1"/>
          </p:cNvSpPr>
          <p:nvPr/>
        </p:nvSpPr>
        <p:spPr bwMode="auto">
          <a:xfrm>
            <a:off x="3124200" y="212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4" name="Graphic 3" descr="Space Saucer with solid fill">
            <a:extLst>
              <a:ext uri="{FF2B5EF4-FFF2-40B4-BE49-F238E27FC236}">
                <a16:creationId xmlns:a16="http://schemas.microsoft.com/office/drawing/2014/main" id="{A6901E82-A99E-654F-8075-A5586954ED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400" y="47352"/>
            <a:ext cx="1212376" cy="1212376"/>
          </a:xfrm>
          <a:prstGeom prst="rect">
            <a:avLst/>
          </a:prstGeom>
        </p:spPr>
      </p:pic>
      <p:sp>
        <p:nvSpPr>
          <p:cNvPr id="5" name="Rectangle 4">
            <a:extLst>
              <a:ext uri="{FF2B5EF4-FFF2-40B4-BE49-F238E27FC236}">
                <a16:creationId xmlns:a16="http://schemas.microsoft.com/office/drawing/2014/main" id="{645908E3-2ED0-6743-8D34-0B6C853DA090}"/>
              </a:ext>
            </a:extLst>
          </p:cNvPr>
          <p:cNvSpPr/>
          <p:nvPr/>
        </p:nvSpPr>
        <p:spPr>
          <a:xfrm>
            <a:off x="4115278" y="1550206"/>
            <a:ext cx="7920943" cy="5632311"/>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Currently the app is in English, some other languages can be considered for future updates, for example: Turkish, Arabic, German, French. </a:t>
            </a:r>
            <a:endParaRPr lang="en-US" b="0" dirty="0">
              <a:solidFill>
                <a:schemeClr val="bg1"/>
              </a:solidFill>
              <a:effectLst/>
              <a:latin typeface="Times New Roman" panose="02020603050405020304" pitchFamily="18" charset="0"/>
              <a:cs typeface="Times New Roman" panose="02020603050405020304" pitchFamily="18" charset="0"/>
            </a:endParaRPr>
          </a:p>
          <a:p>
            <a:br>
              <a:rPr lang="en-US" b="0" dirty="0">
                <a:solidFill>
                  <a:schemeClr val="bg1"/>
                </a:solidFill>
                <a:effectLst/>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One of our main future goals is to increase the number of suppliers (the companies that provide the furniture) in the application and thus the number of available furniture will increase, this will help to gain more users.</a:t>
            </a:r>
            <a:endParaRPr lang="en-US" b="0" dirty="0">
              <a:solidFill>
                <a:schemeClr val="bg1"/>
              </a:solidFill>
              <a:effectLst/>
              <a:latin typeface="Times New Roman" panose="02020603050405020304" pitchFamily="18" charset="0"/>
              <a:cs typeface="Times New Roman" panose="02020603050405020304" pitchFamily="18" charset="0"/>
            </a:endParaRPr>
          </a:p>
          <a:p>
            <a:br>
              <a:rPr lang="en-US" b="0" dirty="0">
                <a:solidFill>
                  <a:schemeClr val="bg1"/>
                </a:solidFill>
                <a:effectLst/>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We will enhance the searching in the app and filtering methods, as we are planning to increase the number of objects then we will need a better filtering technique. The users will be able to sort products by price, style, </a:t>
            </a:r>
            <a:r>
              <a:rPr lang="en-US" dirty="0" err="1">
                <a:solidFill>
                  <a:schemeClr val="bg1"/>
                </a:solidFill>
                <a:latin typeface="Times New Roman" panose="02020603050405020304" pitchFamily="18" charset="0"/>
                <a:cs typeface="Times New Roman" panose="02020603050405020304" pitchFamily="18" charset="0"/>
              </a:rPr>
              <a:t>colour</a:t>
            </a:r>
            <a:r>
              <a:rPr lang="en-US" dirty="0">
                <a:solidFill>
                  <a:schemeClr val="bg1"/>
                </a:solidFill>
                <a:latin typeface="Times New Roman" panose="02020603050405020304" pitchFamily="18" charset="0"/>
                <a:cs typeface="Times New Roman" panose="02020603050405020304" pitchFamily="18" charset="0"/>
              </a:rPr>
              <a:t> or brand.</a:t>
            </a:r>
            <a:endParaRPr lang="en-US" b="0" dirty="0">
              <a:solidFill>
                <a:schemeClr val="bg1"/>
              </a:solidFill>
              <a:effectLst/>
              <a:latin typeface="Times New Roman" panose="02020603050405020304" pitchFamily="18" charset="0"/>
              <a:cs typeface="Times New Roman" panose="02020603050405020304" pitchFamily="18" charset="0"/>
            </a:endParaRPr>
          </a:p>
          <a:p>
            <a:br>
              <a:rPr lang="en-US" b="0" dirty="0">
                <a:solidFill>
                  <a:schemeClr val="bg1"/>
                </a:solidFill>
                <a:effectLst/>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further work will be conducted in the texturing part, </a:t>
            </a:r>
            <a:r>
              <a:rPr lang="en-US" dirty="0" err="1">
                <a:solidFill>
                  <a:schemeClr val="bg1"/>
                </a:solidFill>
                <a:latin typeface="Times New Roman" panose="02020603050405020304" pitchFamily="18" charset="0"/>
                <a:cs typeface="Times New Roman" panose="02020603050405020304" pitchFamily="18" charset="0"/>
              </a:rPr>
              <a:t>HomePlay</a:t>
            </a:r>
            <a:r>
              <a:rPr lang="en-US" dirty="0">
                <a:solidFill>
                  <a:schemeClr val="bg1"/>
                </a:solidFill>
                <a:latin typeface="Times New Roman" panose="02020603050405020304" pitchFamily="18" charset="0"/>
                <a:cs typeface="Times New Roman" panose="02020603050405020304" pitchFamily="18" charset="0"/>
              </a:rPr>
              <a:t> app is able to change the colors of objects but will work to change its styles as well.</a:t>
            </a:r>
            <a:endParaRPr lang="en-US" b="0" dirty="0">
              <a:solidFill>
                <a:schemeClr val="bg1"/>
              </a:solidFill>
              <a:effectLst/>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 nice addition to the project is to allow users to add lighting effects and shadows for the objects, to see the object in all its possible views.</a:t>
            </a:r>
            <a:endParaRPr lang="en-US" b="0" dirty="0">
              <a:solidFill>
                <a:schemeClr val="bg1"/>
              </a:solidFill>
              <a:effectLst/>
              <a:latin typeface="Times New Roman" panose="02020603050405020304" pitchFamily="18" charset="0"/>
              <a:cs typeface="Times New Roman" panose="02020603050405020304" pitchFamily="18" charset="0"/>
            </a:endParaRPr>
          </a:p>
          <a:p>
            <a:br>
              <a:rPr lang="en-US" b="0" dirty="0">
                <a:solidFill>
                  <a:schemeClr val="bg1"/>
                </a:solidFill>
                <a:effectLst/>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Adding a sound effect is a future goal as well, it could be strange but some users will love to hear sounds of </a:t>
            </a:r>
            <a:r>
              <a:rPr lang="en-US" dirty="0" err="1">
                <a:solidFill>
                  <a:schemeClr val="bg1"/>
                </a:solidFill>
                <a:latin typeface="Times New Roman" panose="02020603050405020304" pitchFamily="18" charset="0"/>
                <a:cs typeface="Times New Roman" panose="02020603050405020304" pitchFamily="18" charset="0"/>
              </a:rPr>
              <a:t>partıcular</a:t>
            </a:r>
            <a:r>
              <a:rPr lang="en-US" dirty="0">
                <a:solidFill>
                  <a:schemeClr val="bg1"/>
                </a:solidFill>
                <a:latin typeface="Times New Roman" panose="02020603050405020304" pitchFamily="18" charset="0"/>
                <a:cs typeface="Times New Roman" panose="02020603050405020304" pitchFamily="18" charset="0"/>
              </a:rPr>
              <a:t> objects, for example the hammock.</a:t>
            </a:r>
            <a:endParaRPr lang="en-US" b="0" dirty="0">
              <a:solidFill>
                <a:schemeClr val="bg1"/>
              </a:solidFill>
              <a:effectLst/>
              <a:latin typeface="Times New Roman" panose="02020603050405020304" pitchFamily="18" charset="0"/>
              <a:cs typeface="Times New Roman" panose="02020603050405020304" pitchFamily="18" charset="0"/>
            </a:endParaRPr>
          </a:p>
          <a:p>
            <a:br>
              <a:rPr lang="en-US" dirty="0">
                <a:solidFill>
                  <a:schemeClr val="bg1"/>
                </a:solidFill>
                <a:latin typeface="Times New Roman" panose="02020603050405020304" pitchFamily="18" charset="0"/>
                <a:cs typeface="Times New Roman" panose="02020603050405020304" pitchFamily="18" charset="0"/>
              </a:rPr>
            </a:br>
            <a:endParaRPr lang="en-TR" dirty="0">
              <a:solidFill>
                <a:schemeClr val="bg1"/>
              </a:solidFill>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5675D567-58FC-2841-9844-45579ED1B719}"/>
              </a:ext>
            </a:extLst>
          </p:cNvPr>
          <p:cNvSpPr/>
          <p:nvPr/>
        </p:nvSpPr>
        <p:spPr>
          <a:xfrm>
            <a:off x="1188002" y="3111733"/>
            <a:ext cx="1822500" cy="1822500"/>
          </a:xfrm>
          <a:prstGeom prst="ellipse">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 name="그룹 6">
            <a:extLst>
              <a:ext uri="{FF2B5EF4-FFF2-40B4-BE49-F238E27FC236}">
                <a16:creationId xmlns:a16="http://schemas.microsoft.com/office/drawing/2014/main" id="{4C79C1A6-6E6F-1547-87F4-44A2955CDA5D}"/>
              </a:ext>
            </a:extLst>
          </p:cNvPr>
          <p:cNvGrpSpPr/>
          <p:nvPr/>
        </p:nvGrpSpPr>
        <p:grpSpPr>
          <a:xfrm>
            <a:off x="705907" y="2686004"/>
            <a:ext cx="2716603" cy="2727333"/>
            <a:chOff x="7462518" y="2036160"/>
            <a:chExt cx="2716603" cy="2727333"/>
          </a:xfrm>
          <a:solidFill>
            <a:srgbClr val="19A695"/>
          </a:solidFill>
        </p:grpSpPr>
        <p:sp>
          <p:nvSpPr>
            <p:cNvPr id="15" name="Diamond 5">
              <a:extLst>
                <a:ext uri="{FF2B5EF4-FFF2-40B4-BE49-F238E27FC236}">
                  <a16:creationId xmlns:a16="http://schemas.microsoft.com/office/drawing/2014/main" id="{5B82BD2C-CF42-8348-AC06-88306597D203}"/>
                </a:ext>
              </a:extLst>
            </p:cNvPr>
            <p:cNvSpPr/>
            <p:nvPr/>
          </p:nvSpPr>
          <p:spPr>
            <a:xfrm>
              <a:off x="8312848" y="2036160"/>
              <a:ext cx="337247" cy="338244"/>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Isosceles Triangle 51">
              <a:extLst>
                <a:ext uri="{FF2B5EF4-FFF2-40B4-BE49-F238E27FC236}">
                  <a16:creationId xmlns:a16="http://schemas.microsoft.com/office/drawing/2014/main" id="{93A9D2ED-BB89-E746-BA46-C331CF841304}"/>
                </a:ext>
              </a:extLst>
            </p:cNvPr>
            <p:cNvSpPr/>
            <p:nvPr/>
          </p:nvSpPr>
          <p:spPr>
            <a:xfrm>
              <a:off x="9841875" y="3307350"/>
              <a:ext cx="337246" cy="247304"/>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Rectangle 7">
              <a:extLst>
                <a:ext uri="{FF2B5EF4-FFF2-40B4-BE49-F238E27FC236}">
                  <a16:creationId xmlns:a16="http://schemas.microsoft.com/office/drawing/2014/main" id="{BA5409AC-3C81-0A4B-A134-C6FD4C4CBB40}"/>
                </a:ext>
              </a:extLst>
            </p:cNvPr>
            <p:cNvSpPr/>
            <p:nvPr/>
          </p:nvSpPr>
          <p:spPr>
            <a:xfrm rot="18900000">
              <a:off x="8790454" y="2079359"/>
              <a:ext cx="154109" cy="343323"/>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Freeform 19">
              <a:extLst>
                <a:ext uri="{FF2B5EF4-FFF2-40B4-BE49-F238E27FC236}">
                  <a16:creationId xmlns:a16="http://schemas.microsoft.com/office/drawing/2014/main" id="{F244880B-2BE2-9846-B017-81729A70AAF2}"/>
                </a:ext>
              </a:extLst>
            </p:cNvPr>
            <p:cNvSpPr/>
            <p:nvPr/>
          </p:nvSpPr>
          <p:spPr>
            <a:xfrm>
              <a:off x="7499055" y="3304599"/>
              <a:ext cx="297040" cy="292277"/>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Rectangle 30">
              <a:extLst>
                <a:ext uri="{FF2B5EF4-FFF2-40B4-BE49-F238E27FC236}">
                  <a16:creationId xmlns:a16="http://schemas.microsoft.com/office/drawing/2014/main" id="{4A3E757C-C541-624B-9237-FF1CE8CF04EF}"/>
                </a:ext>
              </a:extLst>
            </p:cNvPr>
            <p:cNvSpPr/>
            <p:nvPr/>
          </p:nvSpPr>
          <p:spPr>
            <a:xfrm>
              <a:off x="7724055" y="2551719"/>
              <a:ext cx="299435" cy="2985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Rectangle 15">
              <a:extLst>
                <a:ext uri="{FF2B5EF4-FFF2-40B4-BE49-F238E27FC236}">
                  <a16:creationId xmlns:a16="http://schemas.microsoft.com/office/drawing/2014/main" id="{2AFE1CF5-FDCB-3346-9FAD-97A73B217078}"/>
                </a:ext>
              </a:extLst>
            </p:cNvPr>
            <p:cNvSpPr/>
            <p:nvPr/>
          </p:nvSpPr>
          <p:spPr>
            <a:xfrm rot="5400000">
              <a:off x="9487193" y="2294113"/>
              <a:ext cx="304400" cy="303996"/>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Block Arc 14">
              <a:extLst>
                <a:ext uri="{FF2B5EF4-FFF2-40B4-BE49-F238E27FC236}">
                  <a16:creationId xmlns:a16="http://schemas.microsoft.com/office/drawing/2014/main" id="{877DD531-695E-3849-98FB-8E8101A02644}"/>
                </a:ext>
              </a:extLst>
            </p:cNvPr>
            <p:cNvSpPr/>
            <p:nvPr/>
          </p:nvSpPr>
          <p:spPr>
            <a:xfrm rot="16200000">
              <a:off x="7774440" y="4017199"/>
              <a:ext cx="365774" cy="36601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2" name="Parallelogram 15">
              <a:extLst>
                <a:ext uri="{FF2B5EF4-FFF2-40B4-BE49-F238E27FC236}">
                  <a16:creationId xmlns:a16="http://schemas.microsoft.com/office/drawing/2014/main" id="{97F62951-3447-3443-9FD9-3AFF47F02922}"/>
                </a:ext>
              </a:extLst>
            </p:cNvPr>
            <p:cNvSpPr/>
            <p:nvPr/>
          </p:nvSpPr>
          <p:spPr>
            <a:xfrm rot="16200000">
              <a:off x="8019215" y="4244050"/>
              <a:ext cx="385993" cy="41782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Round Same Side Corner Rectangle 21">
              <a:extLst>
                <a:ext uri="{FF2B5EF4-FFF2-40B4-BE49-F238E27FC236}">
                  <a16:creationId xmlns:a16="http://schemas.microsoft.com/office/drawing/2014/main" id="{A6EF6C5A-4FD0-6944-9D57-C097E0A9CE8E}"/>
                </a:ext>
              </a:extLst>
            </p:cNvPr>
            <p:cNvSpPr/>
            <p:nvPr/>
          </p:nvSpPr>
          <p:spPr>
            <a:xfrm rot="10800000">
              <a:off x="8452982" y="4482014"/>
              <a:ext cx="249263" cy="28147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Oval 26">
              <a:extLst>
                <a:ext uri="{FF2B5EF4-FFF2-40B4-BE49-F238E27FC236}">
                  <a16:creationId xmlns:a16="http://schemas.microsoft.com/office/drawing/2014/main" id="{040BE473-A277-CF4F-9732-48448AF92917}"/>
                </a:ext>
              </a:extLst>
            </p:cNvPr>
            <p:cNvSpPr>
              <a:spLocks noChangeAspect="1"/>
            </p:cNvSpPr>
            <p:nvPr/>
          </p:nvSpPr>
          <p:spPr>
            <a:xfrm>
              <a:off x="9717706" y="2591811"/>
              <a:ext cx="271497" cy="324000"/>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Freeform 32">
              <a:extLst>
                <a:ext uri="{FF2B5EF4-FFF2-40B4-BE49-F238E27FC236}">
                  <a16:creationId xmlns:a16="http://schemas.microsoft.com/office/drawing/2014/main" id="{2F1BB152-5273-1D4A-964E-53554A00A42F}"/>
                </a:ext>
              </a:extLst>
            </p:cNvPr>
            <p:cNvSpPr/>
            <p:nvPr/>
          </p:nvSpPr>
          <p:spPr>
            <a:xfrm>
              <a:off x="9237455" y="4216475"/>
              <a:ext cx="385170" cy="352802"/>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ounded Rectangle 10">
              <a:extLst>
                <a:ext uri="{FF2B5EF4-FFF2-40B4-BE49-F238E27FC236}">
                  <a16:creationId xmlns:a16="http://schemas.microsoft.com/office/drawing/2014/main" id="{11CA2063-FA0C-2046-A26E-C100F209A306}"/>
                </a:ext>
              </a:extLst>
            </p:cNvPr>
            <p:cNvSpPr/>
            <p:nvPr/>
          </p:nvSpPr>
          <p:spPr>
            <a:xfrm>
              <a:off x="7625603" y="3662090"/>
              <a:ext cx="239919" cy="317505"/>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Trapezoid 13">
              <a:extLst>
                <a:ext uri="{FF2B5EF4-FFF2-40B4-BE49-F238E27FC236}">
                  <a16:creationId xmlns:a16="http://schemas.microsoft.com/office/drawing/2014/main" id="{43414BAF-5655-574E-ADD8-DDB19254E52E}"/>
                </a:ext>
              </a:extLst>
            </p:cNvPr>
            <p:cNvSpPr/>
            <p:nvPr/>
          </p:nvSpPr>
          <p:spPr>
            <a:xfrm>
              <a:off x="9118801" y="2156906"/>
              <a:ext cx="341564" cy="288813"/>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18">
              <a:extLst>
                <a:ext uri="{FF2B5EF4-FFF2-40B4-BE49-F238E27FC236}">
                  <a16:creationId xmlns:a16="http://schemas.microsoft.com/office/drawing/2014/main" id="{88B90550-4BF7-5148-8FFF-E42FD16CE1E4}"/>
                </a:ext>
              </a:extLst>
            </p:cNvPr>
            <p:cNvSpPr/>
            <p:nvPr/>
          </p:nvSpPr>
          <p:spPr>
            <a:xfrm>
              <a:off x="9828467" y="2970130"/>
              <a:ext cx="316558" cy="25151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Rounded Rectangle 6">
              <a:extLst>
                <a:ext uri="{FF2B5EF4-FFF2-40B4-BE49-F238E27FC236}">
                  <a16:creationId xmlns:a16="http://schemas.microsoft.com/office/drawing/2014/main" id="{2EC9AABC-8E1E-E44C-B1B6-A2F922B71413}"/>
                </a:ext>
              </a:extLst>
            </p:cNvPr>
            <p:cNvSpPr/>
            <p:nvPr/>
          </p:nvSpPr>
          <p:spPr>
            <a:xfrm>
              <a:off x="9567627" y="4000359"/>
              <a:ext cx="327580" cy="333047"/>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66">
              <a:extLst>
                <a:ext uri="{FF2B5EF4-FFF2-40B4-BE49-F238E27FC236}">
                  <a16:creationId xmlns:a16="http://schemas.microsoft.com/office/drawing/2014/main" id="{9879F127-D975-844A-8957-2A0DFDA147E6}"/>
                </a:ext>
              </a:extLst>
            </p:cNvPr>
            <p:cNvSpPr/>
            <p:nvPr/>
          </p:nvSpPr>
          <p:spPr>
            <a:xfrm rot="20700000">
              <a:off x="9818653" y="3638916"/>
              <a:ext cx="353707" cy="30297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ectangle 9">
              <a:extLst>
                <a:ext uri="{FF2B5EF4-FFF2-40B4-BE49-F238E27FC236}">
                  <a16:creationId xmlns:a16="http://schemas.microsoft.com/office/drawing/2014/main" id="{47E9ECD5-52EC-324A-83B0-1678515704CA}"/>
                </a:ext>
              </a:extLst>
            </p:cNvPr>
            <p:cNvSpPr/>
            <p:nvPr/>
          </p:nvSpPr>
          <p:spPr>
            <a:xfrm>
              <a:off x="8809277" y="4424036"/>
              <a:ext cx="339946" cy="31822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Rounded Rectangle 5">
              <a:extLst>
                <a:ext uri="{FF2B5EF4-FFF2-40B4-BE49-F238E27FC236}">
                  <a16:creationId xmlns:a16="http://schemas.microsoft.com/office/drawing/2014/main" id="{0A313334-C94B-5B43-BF5A-8E11F673F0F3}"/>
                </a:ext>
              </a:extLst>
            </p:cNvPr>
            <p:cNvSpPr/>
            <p:nvPr/>
          </p:nvSpPr>
          <p:spPr>
            <a:xfrm flipH="1">
              <a:off x="7957327" y="2311538"/>
              <a:ext cx="325312" cy="26836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Teardrop 1">
              <a:extLst>
                <a:ext uri="{FF2B5EF4-FFF2-40B4-BE49-F238E27FC236}">
                  <a16:creationId xmlns:a16="http://schemas.microsoft.com/office/drawing/2014/main" id="{FA9B78C2-4AF0-1641-A1A4-A3FC46AF2EEC}"/>
                </a:ext>
              </a:extLst>
            </p:cNvPr>
            <p:cNvSpPr/>
            <p:nvPr/>
          </p:nvSpPr>
          <p:spPr>
            <a:xfrm rot="18805991">
              <a:off x="7460552" y="2909421"/>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36" name="그룹 8">
            <a:extLst>
              <a:ext uri="{FF2B5EF4-FFF2-40B4-BE49-F238E27FC236}">
                <a16:creationId xmlns:a16="http://schemas.microsoft.com/office/drawing/2014/main" id="{176D8967-02EA-1944-BB37-4BB9FAC37FF5}"/>
              </a:ext>
            </a:extLst>
          </p:cNvPr>
          <p:cNvGrpSpPr/>
          <p:nvPr/>
        </p:nvGrpSpPr>
        <p:grpSpPr>
          <a:xfrm>
            <a:off x="152400" y="2127250"/>
            <a:ext cx="3900270" cy="3852987"/>
            <a:chOff x="6909012" y="1477406"/>
            <a:chExt cx="3900270" cy="3852987"/>
          </a:xfrm>
          <a:solidFill>
            <a:srgbClr val="19A695"/>
          </a:solidFill>
        </p:grpSpPr>
        <p:sp>
          <p:nvSpPr>
            <p:cNvPr id="37" name="Diamond 5">
              <a:extLst>
                <a:ext uri="{FF2B5EF4-FFF2-40B4-BE49-F238E27FC236}">
                  <a16:creationId xmlns:a16="http://schemas.microsoft.com/office/drawing/2014/main" id="{0FFF3CAA-6E10-BE46-8D27-541534A770E6}"/>
                </a:ext>
              </a:extLst>
            </p:cNvPr>
            <p:cNvSpPr/>
            <p:nvPr/>
          </p:nvSpPr>
          <p:spPr>
            <a:xfrm>
              <a:off x="9500423" y="1610630"/>
              <a:ext cx="337247" cy="338244"/>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Isosceles Triangle 51">
              <a:extLst>
                <a:ext uri="{FF2B5EF4-FFF2-40B4-BE49-F238E27FC236}">
                  <a16:creationId xmlns:a16="http://schemas.microsoft.com/office/drawing/2014/main" id="{79FFF681-F6DD-0740-91E1-EB6517E82574}"/>
                </a:ext>
              </a:extLst>
            </p:cNvPr>
            <p:cNvSpPr/>
            <p:nvPr/>
          </p:nvSpPr>
          <p:spPr>
            <a:xfrm>
              <a:off x="8333445" y="1549101"/>
              <a:ext cx="337246" cy="247304"/>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ectangle 7">
              <a:extLst>
                <a:ext uri="{FF2B5EF4-FFF2-40B4-BE49-F238E27FC236}">
                  <a16:creationId xmlns:a16="http://schemas.microsoft.com/office/drawing/2014/main" id="{6597C6A7-1F01-5F4C-9712-FB495D1D0423}"/>
                </a:ext>
              </a:extLst>
            </p:cNvPr>
            <p:cNvSpPr/>
            <p:nvPr/>
          </p:nvSpPr>
          <p:spPr>
            <a:xfrm rot="18900000">
              <a:off x="7065308" y="2753323"/>
              <a:ext cx="145474" cy="324086"/>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Freeform 19">
              <a:extLst>
                <a:ext uri="{FF2B5EF4-FFF2-40B4-BE49-F238E27FC236}">
                  <a16:creationId xmlns:a16="http://schemas.microsoft.com/office/drawing/2014/main" id="{C488E28A-9C5C-E449-92FC-20281D7682B0}"/>
                </a:ext>
              </a:extLst>
            </p:cNvPr>
            <p:cNvSpPr/>
            <p:nvPr/>
          </p:nvSpPr>
          <p:spPr>
            <a:xfrm>
              <a:off x="7294814" y="4407808"/>
              <a:ext cx="297040" cy="292277"/>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Rectangle 30">
              <a:extLst>
                <a:ext uri="{FF2B5EF4-FFF2-40B4-BE49-F238E27FC236}">
                  <a16:creationId xmlns:a16="http://schemas.microsoft.com/office/drawing/2014/main" id="{DE1A0567-BCD9-8942-8781-10777ADE8DE9}"/>
                </a:ext>
              </a:extLst>
            </p:cNvPr>
            <p:cNvSpPr/>
            <p:nvPr/>
          </p:nvSpPr>
          <p:spPr>
            <a:xfrm>
              <a:off x="8165023" y="4979427"/>
              <a:ext cx="299435" cy="2985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Rectangle 7">
              <a:extLst>
                <a:ext uri="{FF2B5EF4-FFF2-40B4-BE49-F238E27FC236}">
                  <a16:creationId xmlns:a16="http://schemas.microsoft.com/office/drawing/2014/main" id="{77B7F823-B667-E743-96D1-C6230A758B16}"/>
                </a:ext>
              </a:extLst>
            </p:cNvPr>
            <p:cNvSpPr/>
            <p:nvPr/>
          </p:nvSpPr>
          <p:spPr>
            <a:xfrm>
              <a:off x="8985589" y="5016107"/>
              <a:ext cx="303995" cy="303995"/>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3" name="Rectangle 15">
              <a:extLst>
                <a:ext uri="{FF2B5EF4-FFF2-40B4-BE49-F238E27FC236}">
                  <a16:creationId xmlns:a16="http://schemas.microsoft.com/office/drawing/2014/main" id="{5C77CACC-3883-7A4D-A1D4-32A2BB2D4911}"/>
                </a:ext>
              </a:extLst>
            </p:cNvPr>
            <p:cNvSpPr/>
            <p:nvPr/>
          </p:nvSpPr>
          <p:spPr>
            <a:xfrm rot="5400000">
              <a:off x="7546142" y="4554149"/>
              <a:ext cx="304400" cy="303996"/>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Parallelogram 30">
              <a:extLst>
                <a:ext uri="{FF2B5EF4-FFF2-40B4-BE49-F238E27FC236}">
                  <a16:creationId xmlns:a16="http://schemas.microsoft.com/office/drawing/2014/main" id="{6BC090B1-D5CD-2546-A461-0C085A7CC35B}"/>
                </a:ext>
              </a:extLst>
            </p:cNvPr>
            <p:cNvSpPr/>
            <p:nvPr/>
          </p:nvSpPr>
          <p:spPr>
            <a:xfrm flipH="1">
              <a:off x="10314796" y="4109157"/>
              <a:ext cx="331980" cy="332801"/>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Block Arc 14">
              <a:extLst>
                <a:ext uri="{FF2B5EF4-FFF2-40B4-BE49-F238E27FC236}">
                  <a16:creationId xmlns:a16="http://schemas.microsoft.com/office/drawing/2014/main" id="{5CF9FD10-3C63-9A4B-9D64-C4911799C7A6}"/>
                </a:ext>
              </a:extLst>
            </p:cNvPr>
            <p:cNvSpPr/>
            <p:nvPr/>
          </p:nvSpPr>
          <p:spPr>
            <a:xfrm rot="16200000">
              <a:off x="7269861" y="2143680"/>
              <a:ext cx="339474" cy="33969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6" name="Parallelogram 15">
              <a:extLst>
                <a:ext uri="{FF2B5EF4-FFF2-40B4-BE49-F238E27FC236}">
                  <a16:creationId xmlns:a16="http://schemas.microsoft.com/office/drawing/2014/main" id="{51D3E037-43A2-4140-AC68-A40D263A7F09}"/>
                </a:ext>
              </a:extLst>
            </p:cNvPr>
            <p:cNvSpPr/>
            <p:nvPr/>
          </p:nvSpPr>
          <p:spPr>
            <a:xfrm rot="16200000">
              <a:off x="9729890" y="4642533"/>
              <a:ext cx="385993" cy="41782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ound Same Side Corner Rectangle 21">
              <a:extLst>
                <a:ext uri="{FF2B5EF4-FFF2-40B4-BE49-F238E27FC236}">
                  <a16:creationId xmlns:a16="http://schemas.microsoft.com/office/drawing/2014/main" id="{49915DC6-A16F-934D-B8F5-5AE984042180}"/>
                </a:ext>
              </a:extLst>
            </p:cNvPr>
            <p:cNvSpPr/>
            <p:nvPr/>
          </p:nvSpPr>
          <p:spPr>
            <a:xfrm rot="10800000">
              <a:off x="9419783" y="4916641"/>
              <a:ext cx="249263" cy="28147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Oval 26">
              <a:extLst>
                <a:ext uri="{FF2B5EF4-FFF2-40B4-BE49-F238E27FC236}">
                  <a16:creationId xmlns:a16="http://schemas.microsoft.com/office/drawing/2014/main" id="{EA9A3EA7-710B-7447-8DD6-90A14A86C90C}"/>
                </a:ext>
              </a:extLst>
            </p:cNvPr>
            <p:cNvSpPr/>
            <p:nvPr/>
          </p:nvSpPr>
          <p:spPr>
            <a:xfrm>
              <a:off x="7933565" y="1595643"/>
              <a:ext cx="304585" cy="363487"/>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Freeform 32">
              <a:extLst>
                <a:ext uri="{FF2B5EF4-FFF2-40B4-BE49-F238E27FC236}">
                  <a16:creationId xmlns:a16="http://schemas.microsoft.com/office/drawing/2014/main" id="{D63022AC-D724-A94C-A079-8DFB00DEADC4}"/>
                </a:ext>
              </a:extLst>
            </p:cNvPr>
            <p:cNvSpPr/>
            <p:nvPr/>
          </p:nvSpPr>
          <p:spPr>
            <a:xfrm>
              <a:off x="6931930" y="2979449"/>
              <a:ext cx="327961" cy="300401"/>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ounded Rectangle 10">
              <a:extLst>
                <a:ext uri="{FF2B5EF4-FFF2-40B4-BE49-F238E27FC236}">
                  <a16:creationId xmlns:a16="http://schemas.microsoft.com/office/drawing/2014/main" id="{7CAF0CD0-76E8-B843-81E8-04A47A35C76E}"/>
                </a:ext>
              </a:extLst>
            </p:cNvPr>
            <p:cNvSpPr/>
            <p:nvPr/>
          </p:nvSpPr>
          <p:spPr>
            <a:xfrm>
              <a:off x="8756997" y="1477406"/>
              <a:ext cx="239919" cy="317505"/>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Rounded Rectangle 32">
              <a:extLst>
                <a:ext uri="{FF2B5EF4-FFF2-40B4-BE49-F238E27FC236}">
                  <a16:creationId xmlns:a16="http://schemas.microsoft.com/office/drawing/2014/main" id="{09491EE5-8C88-A44D-9AB7-74B1A27B51BE}"/>
                </a:ext>
              </a:extLst>
            </p:cNvPr>
            <p:cNvSpPr/>
            <p:nvPr/>
          </p:nvSpPr>
          <p:spPr>
            <a:xfrm>
              <a:off x="10492442" y="2937466"/>
              <a:ext cx="316840" cy="316840"/>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Trapezoid 13">
              <a:extLst>
                <a:ext uri="{FF2B5EF4-FFF2-40B4-BE49-F238E27FC236}">
                  <a16:creationId xmlns:a16="http://schemas.microsoft.com/office/drawing/2014/main" id="{7CD5C358-15A8-7646-B893-B3FB812E34EC}"/>
                </a:ext>
              </a:extLst>
            </p:cNvPr>
            <p:cNvSpPr/>
            <p:nvPr/>
          </p:nvSpPr>
          <p:spPr>
            <a:xfrm>
              <a:off x="10379254" y="2561466"/>
              <a:ext cx="341564" cy="288813"/>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Rectangle 18">
              <a:extLst>
                <a:ext uri="{FF2B5EF4-FFF2-40B4-BE49-F238E27FC236}">
                  <a16:creationId xmlns:a16="http://schemas.microsoft.com/office/drawing/2014/main" id="{937A8D17-05B8-AF47-9C81-68005C0A9989}"/>
                </a:ext>
              </a:extLst>
            </p:cNvPr>
            <p:cNvSpPr/>
            <p:nvPr/>
          </p:nvSpPr>
          <p:spPr>
            <a:xfrm>
              <a:off x="8547559" y="5078881"/>
              <a:ext cx="316558" cy="25151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Rounded Rectangle 25">
              <a:extLst>
                <a:ext uri="{FF2B5EF4-FFF2-40B4-BE49-F238E27FC236}">
                  <a16:creationId xmlns:a16="http://schemas.microsoft.com/office/drawing/2014/main" id="{01E93A5A-1EB9-7E40-BEB7-DB306F0EE982}"/>
                </a:ext>
              </a:extLst>
            </p:cNvPr>
            <p:cNvSpPr/>
            <p:nvPr/>
          </p:nvSpPr>
          <p:spPr>
            <a:xfrm>
              <a:off x="7140325" y="2485274"/>
              <a:ext cx="192767" cy="27104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ounded Rectangle 6">
              <a:extLst>
                <a:ext uri="{FF2B5EF4-FFF2-40B4-BE49-F238E27FC236}">
                  <a16:creationId xmlns:a16="http://schemas.microsoft.com/office/drawing/2014/main" id="{887BD619-56E2-774E-8B28-FEA98ADF8739}"/>
                </a:ext>
              </a:extLst>
            </p:cNvPr>
            <p:cNvSpPr/>
            <p:nvPr/>
          </p:nvSpPr>
          <p:spPr>
            <a:xfrm>
              <a:off x="7591395" y="1851841"/>
              <a:ext cx="327580" cy="333047"/>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Oval 66">
              <a:extLst>
                <a:ext uri="{FF2B5EF4-FFF2-40B4-BE49-F238E27FC236}">
                  <a16:creationId xmlns:a16="http://schemas.microsoft.com/office/drawing/2014/main" id="{0B15442F-2F32-A14A-9E68-CAD4980E9319}"/>
                </a:ext>
              </a:extLst>
            </p:cNvPr>
            <p:cNvSpPr/>
            <p:nvPr/>
          </p:nvSpPr>
          <p:spPr>
            <a:xfrm rot="20700000">
              <a:off x="10351190" y="3717706"/>
              <a:ext cx="353707" cy="30297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Rectangle 16">
              <a:extLst>
                <a:ext uri="{FF2B5EF4-FFF2-40B4-BE49-F238E27FC236}">
                  <a16:creationId xmlns:a16="http://schemas.microsoft.com/office/drawing/2014/main" id="{A1408EC9-BA1B-F646-9A5C-B5C6330F9C0C}"/>
                </a:ext>
              </a:extLst>
            </p:cNvPr>
            <p:cNvSpPr/>
            <p:nvPr/>
          </p:nvSpPr>
          <p:spPr>
            <a:xfrm rot="2700000">
              <a:off x="9175484" y="1449461"/>
              <a:ext cx="251020" cy="450032"/>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Rectangle 9">
              <a:extLst>
                <a:ext uri="{FF2B5EF4-FFF2-40B4-BE49-F238E27FC236}">
                  <a16:creationId xmlns:a16="http://schemas.microsoft.com/office/drawing/2014/main" id="{228C51EB-A876-4444-97E3-90A3D67B8F62}"/>
                </a:ext>
              </a:extLst>
            </p:cNvPr>
            <p:cNvSpPr/>
            <p:nvPr/>
          </p:nvSpPr>
          <p:spPr>
            <a:xfrm>
              <a:off x="10176222" y="2171222"/>
              <a:ext cx="339946" cy="31822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Rounded Rectangle 5">
              <a:extLst>
                <a:ext uri="{FF2B5EF4-FFF2-40B4-BE49-F238E27FC236}">
                  <a16:creationId xmlns:a16="http://schemas.microsoft.com/office/drawing/2014/main" id="{99B2F780-0691-444D-AF23-BA59E88CF2BB}"/>
                </a:ext>
              </a:extLst>
            </p:cNvPr>
            <p:cNvSpPr/>
            <p:nvPr/>
          </p:nvSpPr>
          <p:spPr>
            <a:xfrm flipH="1">
              <a:off x="9866717" y="1914495"/>
              <a:ext cx="325312" cy="26836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ectangle 130">
              <a:extLst>
                <a:ext uri="{FF2B5EF4-FFF2-40B4-BE49-F238E27FC236}">
                  <a16:creationId xmlns:a16="http://schemas.microsoft.com/office/drawing/2014/main" id="{47D2EDD8-98F6-5841-B345-AB4FA3522D91}"/>
                </a:ext>
              </a:extLst>
            </p:cNvPr>
            <p:cNvSpPr/>
            <p:nvPr/>
          </p:nvSpPr>
          <p:spPr>
            <a:xfrm>
              <a:off x="10413717" y="3301403"/>
              <a:ext cx="351062" cy="352655"/>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Trapezoid 13">
              <a:extLst>
                <a:ext uri="{FF2B5EF4-FFF2-40B4-BE49-F238E27FC236}">
                  <a16:creationId xmlns:a16="http://schemas.microsoft.com/office/drawing/2014/main" id="{0294C358-EE8F-334A-A9BE-861E4A5CAA26}"/>
                </a:ext>
              </a:extLst>
            </p:cNvPr>
            <p:cNvSpPr/>
            <p:nvPr/>
          </p:nvSpPr>
          <p:spPr>
            <a:xfrm>
              <a:off x="6909012" y="3334708"/>
              <a:ext cx="341564" cy="288813"/>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ounded Rectangle 5">
              <a:extLst>
                <a:ext uri="{FF2B5EF4-FFF2-40B4-BE49-F238E27FC236}">
                  <a16:creationId xmlns:a16="http://schemas.microsoft.com/office/drawing/2014/main" id="{0B7739DF-A9C9-9643-A2E1-782B3CAC9CCF}"/>
                </a:ext>
              </a:extLst>
            </p:cNvPr>
            <p:cNvSpPr/>
            <p:nvPr/>
          </p:nvSpPr>
          <p:spPr>
            <a:xfrm flipH="1">
              <a:off x="7796426" y="4910799"/>
              <a:ext cx="325312" cy="26836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ectangle 9">
              <a:extLst>
                <a:ext uri="{FF2B5EF4-FFF2-40B4-BE49-F238E27FC236}">
                  <a16:creationId xmlns:a16="http://schemas.microsoft.com/office/drawing/2014/main" id="{BF247E07-35D5-8D45-AB18-7F3A3EB0DCD5}"/>
                </a:ext>
              </a:extLst>
            </p:cNvPr>
            <p:cNvSpPr/>
            <p:nvPr/>
          </p:nvSpPr>
          <p:spPr>
            <a:xfrm>
              <a:off x="6945502" y="3704545"/>
              <a:ext cx="339946" cy="31822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Parallelogram 30">
              <a:extLst>
                <a:ext uri="{FF2B5EF4-FFF2-40B4-BE49-F238E27FC236}">
                  <a16:creationId xmlns:a16="http://schemas.microsoft.com/office/drawing/2014/main" id="{6416B34A-F3D4-2841-9072-9520E4FBCEC5}"/>
                </a:ext>
              </a:extLst>
            </p:cNvPr>
            <p:cNvSpPr/>
            <p:nvPr/>
          </p:nvSpPr>
          <p:spPr>
            <a:xfrm flipH="1">
              <a:off x="7067546" y="4041564"/>
              <a:ext cx="331980" cy="332801"/>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pic>
        <p:nvPicPr>
          <p:cNvPr id="65" name="Graphic 64">
            <a:extLst>
              <a:ext uri="{FF2B5EF4-FFF2-40B4-BE49-F238E27FC236}">
                <a16:creationId xmlns:a16="http://schemas.microsoft.com/office/drawing/2014/main" id="{7BC93BF5-0177-7C4F-B981-AB67634C55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5229" y="3327140"/>
            <a:ext cx="1595010" cy="1162079"/>
          </a:xfrm>
          <a:prstGeom prst="rect">
            <a:avLst/>
          </a:prstGeom>
        </p:spPr>
      </p:pic>
      <p:sp>
        <p:nvSpPr>
          <p:cNvPr id="66" name="Rectangle 30">
            <a:extLst>
              <a:ext uri="{FF2B5EF4-FFF2-40B4-BE49-F238E27FC236}">
                <a16:creationId xmlns:a16="http://schemas.microsoft.com/office/drawing/2014/main" id="{5C86FEF6-9CA9-DE42-AF82-21ADA969052F}"/>
              </a:ext>
            </a:extLst>
          </p:cNvPr>
          <p:cNvSpPr/>
          <p:nvPr/>
        </p:nvSpPr>
        <p:spPr>
          <a:xfrm>
            <a:off x="3386887" y="5134097"/>
            <a:ext cx="299435" cy="2985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965883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51880" y="2976278"/>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nvGrpSpPr>
          <p:cNvPr id="5" name="Group 4">
            <a:extLst>
              <a:ext uri="{FF2B5EF4-FFF2-40B4-BE49-F238E27FC236}">
                <a16:creationId xmlns:a16="http://schemas.microsoft.com/office/drawing/2014/main" id="{E8ADFDEE-9EAC-466F-AF6B-857D4A4D3FF0}"/>
              </a:ext>
            </a:extLst>
          </p:cNvPr>
          <p:cNvGrpSpPr/>
          <p:nvPr/>
        </p:nvGrpSpPr>
        <p:grpSpPr>
          <a:xfrm>
            <a:off x="3983392" y="1281303"/>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sp>
        <p:nvSpPr>
          <p:cNvPr id="9" name="TextBox 8">
            <a:extLst>
              <a:ext uri="{FF2B5EF4-FFF2-40B4-BE49-F238E27FC236}">
                <a16:creationId xmlns:a16="http://schemas.microsoft.com/office/drawing/2014/main" id="{C32397BB-0566-4855-B214-A90EDA930881}"/>
              </a:ext>
            </a:extLst>
          </p:cNvPr>
          <p:cNvSpPr txBox="1"/>
          <p:nvPr/>
        </p:nvSpPr>
        <p:spPr>
          <a:xfrm>
            <a:off x="7087209" y="2098350"/>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5400" b="0" i="0" u="none" strike="noStrike" kern="1200" cap="none" spc="0" normalizeH="0" baseline="0" noProof="0" dirty="0">
              <a:ln>
                <a:noFill/>
              </a:ln>
              <a:solidFill>
                <a:prstClr val="black"/>
              </a:solidFill>
              <a:effectLst/>
              <a:uLnTx/>
              <a:uFillTx/>
              <a:latin typeface="Aharoni" panose="02010803020104030203" pitchFamily="2" charset="-79"/>
              <a:ea typeface="Arial Unicode MS"/>
              <a:cs typeface="Aharoni" panose="02010803020104030203" pitchFamily="2" charset="-79"/>
            </a:endParaRPr>
          </a:p>
        </p:txBody>
      </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895091" y="3188794"/>
            <a:ext cx="4331369" cy="99520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867" b="0" i="0" u="none" strike="noStrike" kern="1200" cap="none" spc="0" normalizeH="0" baseline="0" noProof="0" dirty="0">
                <a:ln>
                  <a:noFill/>
                </a:ln>
                <a:solidFill>
                  <a:prstClr val="white"/>
                </a:solidFill>
                <a:effectLst/>
                <a:uLnTx/>
                <a:uFillTx/>
                <a:latin typeface="Arial"/>
                <a:ea typeface="Arial Unicode MS"/>
                <a:cs typeface="Arial" pitchFamily="34" charset="0"/>
              </a:rPr>
              <a:t>Thank You</a:t>
            </a:r>
            <a:endParaRPr kumimoji="0" lang="ko-KR" altLang="en-US" sz="5867"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 name="TextBox 1">
            <a:extLst>
              <a:ext uri="{FF2B5EF4-FFF2-40B4-BE49-F238E27FC236}">
                <a16:creationId xmlns:a16="http://schemas.microsoft.com/office/drawing/2014/main" id="{E11FFF5F-735C-804B-8BE4-46650128B8DA}"/>
              </a:ext>
            </a:extLst>
          </p:cNvPr>
          <p:cNvSpPr txBox="1"/>
          <p:nvPr/>
        </p:nvSpPr>
        <p:spPr>
          <a:xfrm>
            <a:off x="3983392" y="2575382"/>
            <a:ext cx="4154768" cy="769441"/>
          </a:xfrm>
          <a:prstGeom prst="rect">
            <a:avLst/>
          </a:prstGeom>
          <a:noFill/>
        </p:spPr>
        <p:txBody>
          <a:bodyPr wrap="square" rtlCol="0">
            <a:spAutoFit/>
          </a:bodyPr>
          <a:lstStyle/>
          <a:p>
            <a:pPr algn="ctr"/>
            <a:r>
              <a:rPr lang="en-TR" sz="4400" dirty="0">
                <a:solidFill>
                  <a:schemeClr val="bg1"/>
                </a:solidFill>
                <a:latin typeface="Times New Roman" panose="02020603050405020304" pitchFamily="18" charset="0"/>
                <a:cs typeface="Times New Roman" panose="02020603050405020304" pitchFamily="18" charset="0"/>
              </a:rPr>
              <a:t>TEAM#4</a:t>
            </a:r>
          </a:p>
        </p:txBody>
      </p:sp>
      <p:sp>
        <p:nvSpPr>
          <p:cNvPr id="16" name="TextBox 15">
            <a:extLst>
              <a:ext uri="{FF2B5EF4-FFF2-40B4-BE49-F238E27FC236}">
                <a16:creationId xmlns:a16="http://schemas.microsoft.com/office/drawing/2014/main" id="{6A738F37-B41F-1E4B-9151-D72B729E0483}"/>
              </a:ext>
            </a:extLst>
          </p:cNvPr>
          <p:cNvSpPr txBox="1"/>
          <p:nvPr/>
        </p:nvSpPr>
        <p:spPr>
          <a:xfrm>
            <a:off x="3895091" y="3983587"/>
            <a:ext cx="4331369" cy="99520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867" b="0" i="0" u="none" strike="noStrike" kern="1200" cap="none" spc="0" normalizeH="0" baseline="0" noProof="0" dirty="0">
                <a:ln>
                  <a:noFill/>
                </a:ln>
                <a:solidFill>
                  <a:prstClr val="white"/>
                </a:solidFill>
                <a:effectLst/>
                <a:uLnTx/>
                <a:uFillTx/>
                <a:latin typeface="Arial"/>
                <a:ea typeface="Arial Unicode MS"/>
                <a:cs typeface="Arial" pitchFamily="34" charset="0"/>
              </a:rPr>
              <a:t>The end</a:t>
            </a:r>
            <a:endParaRPr kumimoji="0" lang="ko-KR" altLang="en-US" sz="5867"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Tree>
    <p:extLst>
      <p:ext uri="{BB962C8B-B14F-4D97-AF65-F5344CB8AC3E}">
        <p14:creationId xmlns:p14="http://schemas.microsoft.com/office/powerpoint/2010/main" val="142467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888547" y="327230"/>
            <a:ext cx="4740854" cy="768085"/>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dirty="0">
                <a:solidFill>
                  <a:schemeClr val="bg1"/>
                </a:solidFill>
                <a:latin typeface="Times New Roman" panose="02020603050405020304" pitchFamily="18" charset="0"/>
                <a:cs typeface="Times New Roman" panose="02020603050405020304" pitchFamily="18" charset="0"/>
              </a:rPr>
              <a:t>Problem definition: </a:t>
            </a:r>
            <a:endParaRPr lang="ko-KR" altLang="en-US" dirty="0">
              <a:solidFill>
                <a:schemeClr val="bg1"/>
              </a:solidFill>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420580"/>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bg1"/>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5DB49A14-6AF1-6A45-A4D7-A3AB879070CB}"/>
              </a:ext>
            </a:extLst>
          </p:cNvPr>
          <p:cNvSpPr txBox="1"/>
          <p:nvPr/>
        </p:nvSpPr>
        <p:spPr>
          <a:xfrm>
            <a:off x="1888546" y="1501037"/>
            <a:ext cx="7871989" cy="2000548"/>
          </a:xfrm>
          <a:prstGeom prst="rect">
            <a:avLst/>
          </a:prstGeom>
          <a:noFill/>
        </p:spPr>
        <p:txBody>
          <a:bodyPr wrap="square" rtlCol="0" anchor="ctr">
            <a:spAutoFit/>
          </a:bodyPr>
          <a:lstStyle/>
          <a:p>
            <a:r>
              <a:rPr lang="en-US" altLang="ko-KR" dirty="0">
                <a:solidFill>
                  <a:schemeClr val="bg1"/>
                </a:solidFill>
                <a:latin typeface="Times New Roman" panose="02020603050405020304" pitchFamily="18" charset="0"/>
                <a:cs typeface="Times New Roman" panose="02020603050405020304" pitchFamily="18" charset="0"/>
              </a:rPr>
              <a:t>Changing the design or the colors of the furniture has always been an issue for many people, and they are worried about putting their money on some new designs because they aren't sure about the result, and some others don't have money issues, but they think long and hard before making any decorating decisions. On the other hand, they would really prefer to see their room Furnished without actually buying or changing the room, and without spending hours in imagining the outcome.</a:t>
            </a:r>
          </a:p>
          <a:p>
            <a:endParaRPr lang="en-US" altLang="ko-KR" sz="1600" dirty="0">
              <a:solidFill>
                <a:schemeClr val="bg1"/>
              </a:solidFill>
              <a:latin typeface="Times New Roman" panose="02020603050405020304" pitchFamily="18" charset="0"/>
              <a:cs typeface="Times New Roman" panose="02020603050405020304" pitchFamily="18" charset="0"/>
            </a:endParaRPr>
          </a:p>
        </p:txBody>
      </p:sp>
      <p:pic>
        <p:nvPicPr>
          <p:cNvPr id="46" name="Graphic 45" descr="Iceberg with solid fill">
            <a:extLst>
              <a:ext uri="{FF2B5EF4-FFF2-40B4-BE49-F238E27FC236}">
                <a16:creationId xmlns:a16="http://schemas.microsoft.com/office/drawing/2014/main" id="{B73027F6-33DE-2446-BD1A-102A13C1E1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45" y="132599"/>
            <a:ext cx="1157346" cy="1157346"/>
          </a:xfrm>
          <a:prstGeom prst="rect">
            <a:avLst/>
          </a:prstGeom>
        </p:spPr>
      </p:pic>
      <p:sp>
        <p:nvSpPr>
          <p:cNvPr id="47" name="Rectangle 46">
            <a:extLst>
              <a:ext uri="{FF2B5EF4-FFF2-40B4-BE49-F238E27FC236}">
                <a16:creationId xmlns:a16="http://schemas.microsoft.com/office/drawing/2014/main" id="{EB4EE066-E1E9-774B-A232-C3B2EB38AA71}"/>
              </a:ext>
            </a:extLst>
          </p:cNvPr>
          <p:cNvSpPr/>
          <p:nvPr/>
        </p:nvSpPr>
        <p:spPr>
          <a:xfrm>
            <a:off x="0" y="3306409"/>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bg1"/>
              </a:solidFill>
              <a:latin typeface="Times New Roman" panose="02020603050405020304" pitchFamily="18" charset="0"/>
              <a:cs typeface="Times New Roman" panose="02020603050405020304" pitchFamily="18" charset="0"/>
            </a:endParaRPr>
          </a:p>
        </p:txBody>
      </p:sp>
      <p:pic>
        <p:nvPicPr>
          <p:cNvPr id="50" name="Picture 49">
            <a:extLst>
              <a:ext uri="{FF2B5EF4-FFF2-40B4-BE49-F238E27FC236}">
                <a16:creationId xmlns:a16="http://schemas.microsoft.com/office/drawing/2014/main" id="{05EA3F9D-E6D3-DE40-BE2B-BF7C078F86B9}"/>
              </a:ext>
            </a:extLst>
          </p:cNvPr>
          <p:cNvPicPr>
            <a:picLocks noChangeAspect="1"/>
          </p:cNvPicPr>
          <p:nvPr/>
        </p:nvPicPr>
        <p:blipFill>
          <a:blip r:embed="rId4"/>
          <a:stretch>
            <a:fillRect/>
          </a:stretch>
        </p:blipFill>
        <p:spPr>
          <a:xfrm>
            <a:off x="607953" y="3566638"/>
            <a:ext cx="976530" cy="976530"/>
          </a:xfrm>
          <a:prstGeom prst="rect">
            <a:avLst/>
          </a:prstGeom>
        </p:spPr>
      </p:pic>
      <p:sp>
        <p:nvSpPr>
          <p:cNvPr id="51" name="Text Placeholder 1">
            <a:extLst>
              <a:ext uri="{FF2B5EF4-FFF2-40B4-BE49-F238E27FC236}">
                <a16:creationId xmlns:a16="http://schemas.microsoft.com/office/drawing/2014/main" id="{81EB78E7-0126-234A-96DA-CF3936B1AE53}"/>
              </a:ext>
            </a:extLst>
          </p:cNvPr>
          <p:cNvSpPr txBox="1">
            <a:spLocks/>
          </p:cNvSpPr>
          <p:nvPr/>
        </p:nvSpPr>
        <p:spPr>
          <a:xfrm>
            <a:off x="1888547" y="3672448"/>
            <a:ext cx="1703739" cy="768085"/>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dirty="0">
                <a:solidFill>
                  <a:schemeClr val="bg1"/>
                </a:solidFill>
                <a:latin typeface="Times New Roman" panose="02020603050405020304" pitchFamily="18" charset="0"/>
                <a:cs typeface="Times New Roman" panose="02020603050405020304" pitchFamily="18" charset="0"/>
              </a:rPr>
              <a:t>Scope: </a:t>
            </a:r>
            <a:endParaRPr lang="ko-KR" altLang="en-US" dirty="0">
              <a:solidFill>
                <a:schemeClr val="bg1"/>
              </a:solidFill>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F990178A-C677-F247-92F6-08E8E0B2ACFE}"/>
              </a:ext>
            </a:extLst>
          </p:cNvPr>
          <p:cNvSpPr/>
          <p:nvPr/>
        </p:nvSpPr>
        <p:spPr>
          <a:xfrm>
            <a:off x="0" y="4611397"/>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bg1"/>
              </a:solidFill>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4D15C32E-5A6C-A045-A6EE-605CCA19CDD4}"/>
              </a:ext>
            </a:extLst>
          </p:cNvPr>
          <p:cNvSpPr txBox="1"/>
          <p:nvPr/>
        </p:nvSpPr>
        <p:spPr>
          <a:xfrm>
            <a:off x="1888546" y="4878261"/>
            <a:ext cx="7871989" cy="1754326"/>
          </a:xfrm>
          <a:prstGeom prst="rect">
            <a:avLst/>
          </a:prstGeom>
          <a:noFill/>
        </p:spPr>
        <p:txBody>
          <a:bodyPr wrap="square" rtlCol="0" anchor="ctr">
            <a:spAutoFit/>
          </a:bodyPr>
          <a:lstStyle/>
          <a:p>
            <a:r>
              <a:rPr lang="en-US" altLang="ko-KR" dirty="0">
                <a:solidFill>
                  <a:schemeClr val="bg1"/>
                </a:solidFill>
                <a:latin typeface="Times New Roman" panose="02020603050405020304" pitchFamily="18" charset="0"/>
                <a:cs typeface="Times New Roman" panose="02020603050405020304" pitchFamily="18" charset="0"/>
              </a:rPr>
              <a:t>The app is expected to be used by any person who needs to imagine the design for the specific room. The app will allow the users to scan the specific place with their dimensions. And the system will calculate the distance to prepare the user to implement their assumption of his/her design.  They will be able to have a highly flexible way to use it everywhere. The system will prepare the necessary details for selecting items. By these things, the target audience will solve their problems.</a:t>
            </a:r>
            <a:endParaRPr lang="en-US" altLang="ko-K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142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792208" y="389076"/>
            <a:ext cx="4016922" cy="768085"/>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4267"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rPr>
              <a:t>Brief solution :</a:t>
            </a:r>
            <a:endParaRPr kumimoji="0" lang="ko-KR" altLang="en-US" sz="4267"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4" name="Graphic 3" descr="Left Brain with solid fill">
            <a:extLst>
              <a:ext uri="{FF2B5EF4-FFF2-40B4-BE49-F238E27FC236}">
                <a16:creationId xmlns:a16="http://schemas.microsoft.com/office/drawing/2014/main" id="{475E9CC5-89D4-5C48-BE29-A77DEFA17B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272" y="151798"/>
            <a:ext cx="1138518" cy="1138518"/>
          </a:xfrm>
          <a:prstGeom prst="rect">
            <a:avLst/>
          </a:prstGeom>
        </p:spPr>
      </p:pic>
      <p:grpSp>
        <p:nvGrpSpPr>
          <p:cNvPr id="2" name="Group 1">
            <a:extLst>
              <a:ext uri="{FF2B5EF4-FFF2-40B4-BE49-F238E27FC236}">
                <a16:creationId xmlns:a16="http://schemas.microsoft.com/office/drawing/2014/main" id="{91870A94-02CF-F44C-AA75-EC870A9A9B91}"/>
              </a:ext>
            </a:extLst>
          </p:cNvPr>
          <p:cNvGrpSpPr/>
          <p:nvPr/>
        </p:nvGrpSpPr>
        <p:grpSpPr>
          <a:xfrm>
            <a:off x="358481" y="2169877"/>
            <a:ext cx="2867454" cy="4299047"/>
            <a:chOff x="358481" y="2169877"/>
            <a:chExt cx="2867454" cy="4299047"/>
          </a:xfrm>
        </p:grpSpPr>
        <p:grpSp>
          <p:nvGrpSpPr>
            <p:cNvPr id="5" name="그룹 3">
              <a:extLst>
                <a:ext uri="{FF2B5EF4-FFF2-40B4-BE49-F238E27FC236}">
                  <a16:creationId xmlns:a16="http://schemas.microsoft.com/office/drawing/2014/main" id="{B2B39B63-8858-FD48-8532-C5592E1EC110}"/>
                </a:ext>
              </a:extLst>
            </p:cNvPr>
            <p:cNvGrpSpPr/>
            <p:nvPr/>
          </p:nvGrpSpPr>
          <p:grpSpPr>
            <a:xfrm>
              <a:off x="358481" y="4253926"/>
              <a:ext cx="2867454" cy="2214998"/>
              <a:chOff x="3023754" y="3403834"/>
              <a:chExt cx="2867454" cy="2214998"/>
            </a:xfrm>
            <a:solidFill>
              <a:srgbClr val="19A695"/>
            </a:solidFill>
          </p:grpSpPr>
          <p:sp>
            <p:nvSpPr>
              <p:cNvPr id="6" name="Trapezoid 33">
                <a:extLst>
                  <a:ext uri="{FF2B5EF4-FFF2-40B4-BE49-F238E27FC236}">
                    <a16:creationId xmlns:a16="http://schemas.microsoft.com/office/drawing/2014/main" id="{85CF2D56-954F-7341-8713-C318F668E3A3}"/>
                  </a:ext>
                </a:extLst>
              </p:cNvPr>
              <p:cNvSpPr/>
              <p:nvPr/>
            </p:nvSpPr>
            <p:spPr>
              <a:xfrm>
                <a:off x="3965894" y="3403834"/>
                <a:ext cx="914400" cy="1739666"/>
              </a:xfrm>
              <a:custGeom>
                <a:avLst/>
                <a:gdLst>
                  <a:gd name="connsiteX0" fmla="*/ 0 w 914400"/>
                  <a:gd name="connsiteY0" fmla="*/ 1739666 h 1739666"/>
                  <a:gd name="connsiteX1" fmla="*/ 260357 w 914400"/>
                  <a:gd name="connsiteY1" fmla="*/ 0 h 1739666"/>
                  <a:gd name="connsiteX2" fmla="*/ 654043 w 914400"/>
                  <a:gd name="connsiteY2" fmla="*/ 0 h 1739666"/>
                  <a:gd name="connsiteX3" fmla="*/ 914400 w 914400"/>
                  <a:gd name="connsiteY3" fmla="*/ 1739666 h 1739666"/>
                  <a:gd name="connsiteX4" fmla="*/ 0 w 914400"/>
                  <a:gd name="connsiteY4" fmla="*/ 1739666 h 1739666"/>
                  <a:gd name="connsiteX0" fmla="*/ 0 w 914400"/>
                  <a:gd name="connsiteY0" fmla="*/ 1739666 h 1739666"/>
                  <a:gd name="connsiteX1" fmla="*/ 260357 w 914400"/>
                  <a:gd name="connsiteY1" fmla="*/ 0 h 1739666"/>
                  <a:gd name="connsiteX2" fmla="*/ 502739 w 914400"/>
                  <a:gd name="connsiteY2" fmla="*/ 142448 h 1739666"/>
                  <a:gd name="connsiteX3" fmla="*/ 654043 w 914400"/>
                  <a:gd name="connsiteY3" fmla="*/ 0 h 1739666"/>
                  <a:gd name="connsiteX4" fmla="*/ 914400 w 914400"/>
                  <a:gd name="connsiteY4" fmla="*/ 1739666 h 1739666"/>
                  <a:gd name="connsiteX5" fmla="*/ 0 w 914400"/>
                  <a:gd name="connsiteY5" fmla="*/ 1739666 h 173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1739666">
                    <a:moveTo>
                      <a:pt x="0" y="1739666"/>
                    </a:moveTo>
                    <a:lnTo>
                      <a:pt x="260357" y="0"/>
                    </a:lnTo>
                    <a:cubicBezTo>
                      <a:pt x="311996" y="-225"/>
                      <a:pt x="451100" y="142673"/>
                      <a:pt x="502739" y="142448"/>
                    </a:cubicBezTo>
                    <a:lnTo>
                      <a:pt x="654043" y="0"/>
                    </a:lnTo>
                    <a:lnTo>
                      <a:pt x="914400" y="1739666"/>
                    </a:lnTo>
                    <a:lnTo>
                      <a:pt x="0" y="17396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Chord 6">
                <a:extLst>
                  <a:ext uri="{FF2B5EF4-FFF2-40B4-BE49-F238E27FC236}">
                    <a16:creationId xmlns:a16="http://schemas.microsoft.com/office/drawing/2014/main" id="{9F247760-6F00-DA43-8D09-EA9272EE46D9}"/>
                  </a:ext>
                </a:extLst>
              </p:cNvPr>
              <p:cNvSpPr/>
              <p:nvPr/>
            </p:nvSpPr>
            <p:spPr>
              <a:xfrm>
                <a:off x="3269506" y="4673600"/>
                <a:ext cx="914400" cy="914400"/>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Chord 7">
                <a:extLst>
                  <a:ext uri="{FF2B5EF4-FFF2-40B4-BE49-F238E27FC236}">
                    <a16:creationId xmlns:a16="http://schemas.microsoft.com/office/drawing/2014/main" id="{28680C5C-01A4-6D40-9618-C70D7E813DCB}"/>
                  </a:ext>
                </a:extLst>
              </p:cNvPr>
              <p:cNvSpPr/>
              <p:nvPr/>
            </p:nvSpPr>
            <p:spPr>
              <a:xfrm>
                <a:off x="4321538" y="4501320"/>
                <a:ext cx="1117512" cy="1117512"/>
              </a:xfrm>
              <a:prstGeom prst="chord">
                <a:avLst>
                  <a:gd name="adj1" fmla="val 10342302"/>
                  <a:gd name="adj2" fmla="val 6558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Chord 8">
                <a:extLst>
                  <a:ext uri="{FF2B5EF4-FFF2-40B4-BE49-F238E27FC236}">
                    <a16:creationId xmlns:a16="http://schemas.microsoft.com/office/drawing/2014/main" id="{B0C8CDD1-AB16-F045-8D3E-469916FC7049}"/>
                  </a:ext>
                </a:extLst>
              </p:cNvPr>
              <p:cNvSpPr/>
              <p:nvPr/>
            </p:nvSpPr>
            <p:spPr>
              <a:xfrm>
                <a:off x="3726496" y="4402596"/>
                <a:ext cx="1010970" cy="1010970"/>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Chord 9">
                <a:extLst>
                  <a:ext uri="{FF2B5EF4-FFF2-40B4-BE49-F238E27FC236}">
                    <a16:creationId xmlns:a16="http://schemas.microsoft.com/office/drawing/2014/main" id="{792DD0E5-6032-7F47-8860-11EA45C29C60}"/>
                  </a:ext>
                </a:extLst>
              </p:cNvPr>
              <p:cNvSpPr/>
              <p:nvPr/>
            </p:nvSpPr>
            <p:spPr>
              <a:xfrm>
                <a:off x="5109845" y="4752818"/>
                <a:ext cx="781363" cy="781363"/>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Chord 10">
                <a:extLst>
                  <a:ext uri="{FF2B5EF4-FFF2-40B4-BE49-F238E27FC236}">
                    <a16:creationId xmlns:a16="http://schemas.microsoft.com/office/drawing/2014/main" id="{052EC5FC-B6FF-D74F-B36D-F7DABE8CA378}"/>
                  </a:ext>
                </a:extLst>
              </p:cNvPr>
              <p:cNvSpPr/>
              <p:nvPr/>
            </p:nvSpPr>
            <p:spPr>
              <a:xfrm>
                <a:off x="3023754" y="4873433"/>
                <a:ext cx="540133" cy="540133"/>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3" name="Freeform 12">
              <a:extLst>
                <a:ext uri="{FF2B5EF4-FFF2-40B4-BE49-F238E27FC236}">
                  <a16:creationId xmlns:a16="http://schemas.microsoft.com/office/drawing/2014/main" id="{B364098E-BD4A-E940-B216-14ACF2FB7E7E}"/>
                </a:ext>
              </a:extLst>
            </p:cNvPr>
            <p:cNvSpPr/>
            <p:nvPr/>
          </p:nvSpPr>
          <p:spPr>
            <a:xfrm>
              <a:off x="1668152" y="2169877"/>
              <a:ext cx="200205" cy="1710412"/>
            </a:xfrm>
            <a:custGeom>
              <a:avLst/>
              <a:gdLst>
                <a:gd name="connsiteX0" fmla="*/ 86265 w 181155"/>
                <a:gd name="connsiteY0" fmla="*/ 0 h 1708031"/>
                <a:gd name="connsiteX1" fmla="*/ 0 w 181155"/>
                <a:gd name="connsiteY1" fmla="*/ 1682151 h 1708031"/>
                <a:gd name="connsiteX2" fmla="*/ 181155 w 181155"/>
                <a:gd name="connsiteY2" fmla="*/ 1708031 h 1708031"/>
                <a:gd name="connsiteX3" fmla="*/ 86265 w 181155"/>
                <a:gd name="connsiteY3" fmla="*/ 0 h 1708031"/>
                <a:gd name="connsiteX0" fmla="*/ 86265 w 181155"/>
                <a:gd name="connsiteY0" fmla="*/ 0 h 1708031"/>
                <a:gd name="connsiteX1" fmla="*/ 0 w 181155"/>
                <a:gd name="connsiteY1" fmla="*/ 1682151 h 1708031"/>
                <a:gd name="connsiteX2" fmla="*/ 181155 w 181155"/>
                <a:gd name="connsiteY2" fmla="*/ 1708031 h 1708031"/>
                <a:gd name="connsiteX3" fmla="*/ 100462 w 181155"/>
                <a:gd name="connsiteY3" fmla="*/ 4405 h 1708031"/>
                <a:gd name="connsiteX4" fmla="*/ 86265 w 181155"/>
                <a:gd name="connsiteY4" fmla="*/ 0 h 1708031"/>
                <a:gd name="connsiteX0" fmla="*/ 76740 w 181155"/>
                <a:gd name="connsiteY0" fmla="*/ 5120 h 1703626"/>
                <a:gd name="connsiteX1" fmla="*/ 0 w 181155"/>
                <a:gd name="connsiteY1" fmla="*/ 1677746 h 1703626"/>
                <a:gd name="connsiteX2" fmla="*/ 181155 w 181155"/>
                <a:gd name="connsiteY2" fmla="*/ 1703626 h 1703626"/>
                <a:gd name="connsiteX3" fmla="*/ 100462 w 181155"/>
                <a:gd name="connsiteY3" fmla="*/ 0 h 1703626"/>
                <a:gd name="connsiteX4" fmla="*/ 76740 w 181155"/>
                <a:gd name="connsiteY4" fmla="*/ 5120 h 1703626"/>
                <a:gd name="connsiteX0" fmla="*/ 76740 w 181155"/>
                <a:gd name="connsiteY0" fmla="*/ 0 h 1698506"/>
                <a:gd name="connsiteX1" fmla="*/ 0 w 181155"/>
                <a:gd name="connsiteY1" fmla="*/ 1672626 h 1698506"/>
                <a:gd name="connsiteX2" fmla="*/ 181155 w 181155"/>
                <a:gd name="connsiteY2" fmla="*/ 1698506 h 1698506"/>
                <a:gd name="connsiteX3" fmla="*/ 93318 w 181155"/>
                <a:gd name="connsiteY3" fmla="*/ 6786 h 1698506"/>
                <a:gd name="connsiteX4" fmla="*/ 76740 w 181155"/>
                <a:gd name="connsiteY4" fmla="*/ 0 h 1698506"/>
                <a:gd name="connsiteX0" fmla="*/ 79122 w 181155"/>
                <a:gd name="connsiteY0" fmla="*/ 5120 h 1691720"/>
                <a:gd name="connsiteX1" fmla="*/ 0 w 181155"/>
                <a:gd name="connsiteY1" fmla="*/ 1665840 h 1691720"/>
                <a:gd name="connsiteX2" fmla="*/ 181155 w 181155"/>
                <a:gd name="connsiteY2" fmla="*/ 1691720 h 1691720"/>
                <a:gd name="connsiteX3" fmla="*/ 93318 w 181155"/>
                <a:gd name="connsiteY3" fmla="*/ 0 h 1691720"/>
                <a:gd name="connsiteX4" fmla="*/ 79122 w 181155"/>
                <a:gd name="connsiteY4" fmla="*/ 5120 h 1691720"/>
                <a:gd name="connsiteX0" fmla="*/ 79122 w 181155"/>
                <a:gd name="connsiteY0" fmla="*/ 0 h 1686600"/>
                <a:gd name="connsiteX1" fmla="*/ 0 w 181155"/>
                <a:gd name="connsiteY1" fmla="*/ 1660720 h 1686600"/>
                <a:gd name="connsiteX2" fmla="*/ 181155 w 181155"/>
                <a:gd name="connsiteY2" fmla="*/ 1686600 h 1686600"/>
                <a:gd name="connsiteX3" fmla="*/ 93318 w 181155"/>
                <a:gd name="connsiteY3" fmla="*/ 4405 h 1686600"/>
                <a:gd name="connsiteX4" fmla="*/ 79122 w 181155"/>
                <a:gd name="connsiteY4" fmla="*/ 0 h 1686600"/>
                <a:gd name="connsiteX0" fmla="*/ 93410 w 195443"/>
                <a:gd name="connsiteY0" fmla="*/ 0 h 1708345"/>
                <a:gd name="connsiteX1" fmla="*/ 0 w 195443"/>
                <a:gd name="connsiteY1" fmla="*/ 1708345 h 1708345"/>
                <a:gd name="connsiteX2" fmla="*/ 195443 w 195443"/>
                <a:gd name="connsiteY2" fmla="*/ 1686600 h 1708345"/>
                <a:gd name="connsiteX3" fmla="*/ 107606 w 195443"/>
                <a:gd name="connsiteY3" fmla="*/ 4405 h 1708345"/>
                <a:gd name="connsiteX4" fmla="*/ 93410 w 195443"/>
                <a:gd name="connsiteY4" fmla="*/ 0 h 1708345"/>
                <a:gd name="connsiteX0" fmla="*/ 93410 w 200205"/>
                <a:gd name="connsiteY0" fmla="*/ 0 h 1710412"/>
                <a:gd name="connsiteX1" fmla="*/ 0 w 200205"/>
                <a:gd name="connsiteY1" fmla="*/ 1708345 h 1710412"/>
                <a:gd name="connsiteX2" fmla="*/ 200205 w 200205"/>
                <a:gd name="connsiteY2" fmla="*/ 1710412 h 1710412"/>
                <a:gd name="connsiteX3" fmla="*/ 107606 w 200205"/>
                <a:gd name="connsiteY3" fmla="*/ 4405 h 1710412"/>
                <a:gd name="connsiteX4" fmla="*/ 93410 w 200205"/>
                <a:gd name="connsiteY4" fmla="*/ 0 h 1710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05" h="1710412">
                  <a:moveTo>
                    <a:pt x="93410" y="0"/>
                  </a:moveTo>
                  <a:lnTo>
                    <a:pt x="0" y="1708345"/>
                  </a:lnTo>
                  <a:lnTo>
                    <a:pt x="200205" y="1710412"/>
                  </a:lnTo>
                  <a:cubicBezTo>
                    <a:pt x="171720" y="1183812"/>
                    <a:pt x="136091" y="531005"/>
                    <a:pt x="107606" y="4405"/>
                  </a:cubicBezTo>
                  <a:lnTo>
                    <a:pt x="9341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Freeform 13">
              <a:extLst>
                <a:ext uri="{FF2B5EF4-FFF2-40B4-BE49-F238E27FC236}">
                  <a16:creationId xmlns:a16="http://schemas.microsoft.com/office/drawing/2014/main" id="{8C953CBE-D5D5-4E41-ACF1-EB22DA220CB3}"/>
                </a:ext>
              </a:extLst>
            </p:cNvPr>
            <p:cNvSpPr/>
            <p:nvPr/>
          </p:nvSpPr>
          <p:spPr>
            <a:xfrm flipH="1">
              <a:off x="1776040" y="2230457"/>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Freeform 14">
              <a:extLst>
                <a:ext uri="{FF2B5EF4-FFF2-40B4-BE49-F238E27FC236}">
                  <a16:creationId xmlns:a16="http://schemas.microsoft.com/office/drawing/2014/main" id="{C1388936-41EF-D74A-B443-7E65605BEDDF}"/>
                </a:ext>
              </a:extLst>
            </p:cNvPr>
            <p:cNvSpPr/>
            <p:nvPr/>
          </p:nvSpPr>
          <p:spPr>
            <a:xfrm>
              <a:off x="1114715" y="2230457"/>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Freeform 15">
              <a:extLst>
                <a:ext uri="{FF2B5EF4-FFF2-40B4-BE49-F238E27FC236}">
                  <a16:creationId xmlns:a16="http://schemas.microsoft.com/office/drawing/2014/main" id="{C8EAE4B7-C865-AA47-86CD-61C4D268ED73}"/>
                </a:ext>
              </a:extLst>
            </p:cNvPr>
            <p:cNvSpPr/>
            <p:nvPr/>
          </p:nvSpPr>
          <p:spPr>
            <a:xfrm>
              <a:off x="1145179" y="3853234"/>
              <a:ext cx="1186798" cy="751463"/>
            </a:xfrm>
            <a:custGeom>
              <a:avLst/>
              <a:gdLst/>
              <a:ahLst/>
              <a:cxnLst/>
              <a:rect l="l" t="t" r="r" b="b"/>
              <a:pathLst>
                <a:path w="1186798" h="751463">
                  <a:moveTo>
                    <a:pt x="571900" y="18996"/>
                  </a:moveTo>
                  <a:cubicBezTo>
                    <a:pt x="463937" y="77983"/>
                    <a:pt x="428075" y="330281"/>
                    <a:pt x="651355" y="487491"/>
                  </a:cubicBezTo>
                  <a:cubicBezTo>
                    <a:pt x="595490" y="341069"/>
                    <a:pt x="632624" y="268838"/>
                    <a:pt x="668711" y="195562"/>
                  </a:cubicBezTo>
                  <a:cubicBezTo>
                    <a:pt x="669313" y="232813"/>
                    <a:pt x="631252" y="312906"/>
                    <a:pt x="724853" y="359561"/>
                  </a:cubicBezTo>
                  <a:cubicBezTo>
                    <a:pt x="681048" y="219220"/>
                    <a:pt x="866081" y="175012"/>
                    <a:pt x="671806" y="20041"/>
                  </a:cubicBezTo>
                  <a:cubicBezTo>
                    <a:pt x="952810" y="60640"/>
                    <a:pt x="870180" y="203640"/>
                    <a:pt x="936973" y="347687"/>
                  </a:cubicBezTo>
                  <a:cubicBezTo>
                    <a:pt x="888101" y="356187"/>
                    <a:pt x="817286" y="225711"/>
                    <a:pt x="833200" y="287502"/>
                  </a:cubicBezTo>
                  <a:cubicBezTo>
                    <a:pt x="916717" y="531671"/>
                    <a:pt x="666903" y="538643"/>
                    <a:pt x="746240" y="751463"/>
                  </a:cubicBezTo>
                  <a:cubicBezTo>
                    <a:pt x="499659" y="737527"/>
                    <a:pt x="571782" y="508334"/>
                    <a:pt x="455818" y="452601"/>
                  </a:cubicBezTo>
                  <a:cubicBezTo>
                    <a:pt x="424343" y="446974"/>
                    <a:pt x="386598" y="472693"/>
                    <a:pt x="456483" y="587233"/>
                  </a:cubicBezTo>
                  <a:cubicBezTo>
                    <a:pt x="49466" y="283924"/>
                    <a:pt x="335238" y="35996"/>
                    <a:pt x="571900" y="18996"/>
                  </a:cubicBezTo>
                  <a:close/>
                  <a:moveTo>
                    <a:pt x="1179221" y="0"/>
                  </a:moveTo>
                  <a:lnTo>
                    <a:pt x="1186798" y="0"/>
                  </a:lnTo>
                  <a:lnTo>
                    <a:pt x="1186190" y="4819"/>
                  </a:lnTo>
                  <a:close/>
                  <a:moveTo>
                    <a:pt x="0" y="0"/>
                  </a:moveTo>
                  <a:lnTo>
                    <a:pt x="29871" y="0"/>
                  </a:lnTo>
                  <a:lnTo>
                    <a:pt x="2400" y="1899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a:extLst>
              <a:ext uri="{FF2B5EF4-FFF2-40B4-BE49-F238E27FC236}">
                <a16:creationId xmlns:a16="http://schemas.microsoft.com/office/drawing/2014/main" id="{E59DE956-62CA-C04D-BCA8-6E6B3DB1F7C8}"/>
              </a:ext>
            </a:extLst>
          </p:cNvPr>
          <p:cNvSpPr txBox="1"/>
          <p:nvPr/>
        </p:nvSpPr>
        <p:spPr>
          <a:xfrm>
            <a:off x="3598314" y="2169877"/>
            <a:ext cx="7871989" cy="3970318"/>
          </a:xfrm>
          <a:prstGeom prst="rect">
            <a:avLst/>
          </a:prstGeom>
          <a:noFill/>
        </p:spPr>
        <p:txBody>
          <a:bodyPr wrap="square" rtlCol="0" anchor="ctr">
            <a:spAutoFit/>
          </a:bodyPr>
          <a:lstStyle/>
          <a:p>
            <a:r>
              <a:rPr lang="en-US" altLang="ko-KR" dirty="0">
                <a:solidFill>
                  <a:schemeClr val="bg1"/>
                </a:solidFill>
                <a:latin typeface="Times New Roman" panose="02020603050405020304" pitchFamily="18" charset="0"/>
                <a:cs typeface="Times New Roman" panose="02020603050405020304" pitchFamily="18" charset="0"/>
              </a:rPr>
              <a:t>The application will solve many of the problems related to home furniture using AR and AI (Augmented Reality and Artificial intelligence). With the help of the application users will not be confused about home furnishing anymore, users will easily place 3d models of several companies' furniture such as IKEA, </a:t>
            </a:r>
            <a:r>
              <a:rPr lang="en-US" altLang="ko-KR" dirty="0" err="1">
                <a:solidFill>
                  <a:schemeClr val="bg1"/>
                </a:solidFill>
                <a:latin typeface="Times New Roman" panose="02020603050405020304" pitchFamily="18" charset="0"/>
                <a:cs typeface="Times New Roman" panose="02020603050405020304" pitchFamily="18" charset="0"/>
              </a:rPr>
              <a:t>Hepsiburada</a:t>
            </a:r>
            <a:r>
              <a:rPr lang="en-US" altLang="ko-KR" dirty="0">
                <a:solidFill>
                  <a:schemeClr val="bg1"/>
                </a:solidFill>
                <a:latin typeface="Times New Roman" panose="02020603050405020304" pitchFamily="18" charset="0"/>
                <a:cs typeface="Times New Roman" panose="02020603050405020304" pitchFamily="18" charset="0"/>
              </a:rPr>
              <a:t>, </a:t>
            </a:r>
            <a:r>
              <a:rPr lang="en-US" altLang="ko-KR" dirty="0" err="1">
                <a:solidFill>
                  <a:schemeClr val="bg1"/>
                </a:solidFill>
                <a:latin typeface="Times New Roman" panose="02020603050405020304" pitchFamily="18" charset="0"/>
                <a:cs typeface="Times New Roman" panose="02020603050405020304" pitchFamily="18" charset="0"/>
              </a:rPr>
              <a:t>Sahibinden</a:t>
            </a:r>
            <a:r>
              <a:rPr lang="en-US" altLang="ko-KR" dirty="0">
                <a:solidFill>
                  <a:schemeClr val="bg1"/>
                </a:solidFill>
                <a:latin typeface="Times New Roman" panose="02020603050405020304" pitchFamily="18" charset="0"/>
                <a:cs typeface="Times New Roman" panose="02020603050405020304" pitchFamily="18" charset="0"/>
              </a:rPr>
              <a:t>, </a:t>
            </a:r>
            <a:r>
              <a:rPr lang="en-US" altLang="ko-KR" dirty="0" err="1">
                <a:solidFill>
                  <a:schemeClr val="bg1"/>
                </a:solidFill>
                <a:latin typeface="Times New Roman" panose="02020603050405020304" pitchFamily="18" charset="0"/>
                <a:cs typeface="Times New Roman" panose="02020603050405020304" pitchFamily="18" charset="0"/>
              </a:rPr>
              <a:t>Trendyol</a:t>
            </a:r>
            <a:r>
              <a:rPr lang="en-US" altLang="ko-KR" dirty="0">
                <a:solidFill>
                  <a:schemeClr val="bg1"/>
                </a:solidFill>
                <a:latin typeface="Times New Roman" panose="02020603050405020304" pitchFamily="18" charset="0"/>
                <a:cs typeface="Times New Roman" panose="02020603050405020304" pitchFamily="18" charset="0"/>
              </a:rPr>
              <a:t>, N11, etc. in his/her place. The app has features such as scan, browse, select and place the objects, which makes deciding a new furniture easier than ever. Moreover, the application’s features are not limited to new furniture only, but also the application is able to modify the style of the current room such as the color of the walls, for example, the app will scan the user's room with colors and models to easily change the visual of the room. And for the final group of people, for those who want to change the appearance of their house or garden but don't want to regret later, our app is capable of creating new additions in the house such as new walls and windows, even being able to modify outside the house, for example in the garden.</a:t>
            </a:r>
            <a:endParaRPr lang="en-US" altLang="ko-K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266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577053" y="298473"/>
            <a:ext cx="10776311" cy="1119653"/>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lvl="0" indent="0">
              <a:buNone/>
            </a:pPr>
            <a:r>
              <a:rPr lang="en-US" altLang="ko-KR" sz="4800" dirty="0">
                <a:solidFill>
                  <a:prstClr val="white"/>
                </a:solidFill>
                <a:latin typeface="Times New Roman" panose="02020603050405020304" pitchFamily="18" charset="0"/>
                <a:cs typeface="Times New Roman" panose="02020603050405020304" pitchFamily="18" charset="0"/>
              </a:rPr>
              <a:t>Similar App:</a:t>
            </a:r>
            <a:endParaRPr kumimoji="0" lang="ko-KR" altLang="en-US" sz="48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220561"/>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3" name="Graphic 2" descr="Search Inventory with solid fill">
            <a:extLst>
              <a:ext uri="{FF2B5EF4-FFF2-40B4-BE49-F238E27FC236}">
                <a16:creationId xmlns:a16="http://schemas.microsoft.com/office/drawing/2014/main" id="{8A8A192E-752E-6F4A-8EEB-9A8B1A448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835" y="74662"/>
            <a:ext cx="1119653" cy="1119653"/>
          </a:xfrm>
          <a:prstGeom prst="rect">
            <a:avLst/>
          </a:prstGeom>
        </p:spPr>
      </p:pic>
      <p:sp>
        <p:nvSpPr>
          <p:cNvPr id="4" name="Rectangle 3">
            <a:extLst>
              <a:ext uri="{FF2B5EF4-FFF2-40B4-BE49-F238E27FC236}">
                <a16:creationId xmlns:a16="http://schemas.microsoft.com/office/drawing/2014/main" id="{5D0BD31F-8F20-DA48-90EF-1C5F926AD8CA}"/>
              </a:ext>
            </a:extLst>
          </p:cNvPr>
          <p:cNvSpPr/>
          <p:nvPr/>
        </p:nvSpPr>
        <p:spPr>
          <a:xfrm>
            <a:off x="295835" y="1499664"/>
            <a:ext cx="3035194" cy="2708434"/>
          </a:xfrm>
          <a:prstGeom prst="rect">
            <a:avLst/>
          </a:prstGeom>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1- IKEA Place: </a:t>
            </a:r>
          </a:p>
          <a:p>
            <a:r>
              <a:rPr lang="en-US" sz="1200" dirty="0">
                <a:solidFill>
                  <a:schemeClr val="bg1"/>
                </a:solidFill>
                <a:latin typeface="Times New Roman" panose="02020603050405020304" pitchFamily="18" charset="0"/>
                <a:cs typeface="Times New Roman" panose="02020603050405020304" pitchFamily="18" charset="0"/>
              </a:rPr>
              <a:t>One of the huge companies in the furniture field. Which gives their customers an opportunity to try any furniture element as a virtual place in his/her user’s house.  By opening the apps and choosing the available piece in the store to convert it in the virtual placement with taking the distance as if it is in real life accurately. The app launched in 2017, available only in IOS and also,  the platform is built on </a:t>
            </a:r>
            <a:r>
              <a:rPr lang="en-US" sz="1200" dirty="0" err="1">
                <a:solidFill>
                  <a:schemeClr val="bg1"/>
                </a:solidFill>
                <a:latin typeface="Times New Roman" panose="02020603050405020304" pitchFamily="18" charset="0"/>
                <a:cs typeface="Times New Roman" panose="02020603050405020304" pitchFamily="18" charset="0"/>
              </a:rPr>
              <a:t>ARCore</a:t>
            </a:r>
            <a:r>
              <a:rPr lang="en-US" sz="1200" dirty="0">
                <a:solidFill>
                  <a:schemeClr val="bg1"/>
                </a:solidFill>
                <a:latin typeface="Times New Roman" panose="02020603050405020304" pitchFamily="18" charset="0"/>
                <a:cs typeface="Times New Roman" panose="02020603050405020304" pitchFamily="18" charset="0"/>
              </a:rPr>
              <a:t>.</a:t>
            </a:r>
          </a:p>
          <a:p>
            <a:br>
              <a:rPr lang="en-US" dirty="0"/>
            </a:br>
            <a:endParaRPr lang="en-TR" dirty="0"/>
          </a:p>
        </p:txBody>
      </p:sp>
      <p:pic>
        <p:nvPicPr>
          <p:cNvPr id="6" name="Picture 5" descr="A picture containing text, bunch, items, different&#10;&#10;Description automatically generated">
            <a:extLst>
              <a:ext uri="{FF2B5EF4-FFF2-40B4-BE49-F238E27FC236}">
                <a16:creationId xmlns:a16="http://schemas.microsoft.com/office/drawing/2014/main" id="{72BD64C1-3E0E-4647-8EF6-01741A468040}"/>
              </a:ext>
            </a:extLst>
          </p:cNvPr>
          <p:cNvPicPr>
            <a:picLocks noChangeAspect="1"/>
          </p:cNvPicPr>
          <p:nvPr/>
        </p:nvPicPr>
        <p:blipFill>
          <a:blip r:embed="rId4"/>
          <a:stretch>
            <a:fillRect/>
          </a:stretch>
        </p:blipFill>
        <p:spPr>
          <a:xfrm>
            <a:off x="295836" y="3931921"/>
            <a:ext cx="3884278" cy="2557804"/>
          </a:xfrm>
          <a:prstGeom prst="rect">
            <a:avLst/>
          </a:prstGeom>
        </p:spPr>
      </p:pic>
      <p:sp>
        <p:nvSpPr>
          <p:cNvPr id="8" name="Rectangle 7">
            <a:extLst>
              <a:ext uri="{FF2B5EF4-FFF2-40B4-BE49-F238E27FC236}">
                <a16:creationId xmlns:a16="http://schemas.microsoft.com/office/drawing/2014/main" id="{7BCACF76-7DC5-9C45-A8D5-B297822720E3}"/>
              </a:ext>
            </a:extLst>
          </p:cNvPr>
          <p:cNvSpPr/>
          <p:nvPr/>
        </p:nvSpPr>
        <p:spPr>
          <a:xfrm>
            <a:off x="4435365" y="1499664"/>
            <a:ext cx="3884278" cy="2585323"/>
          </a:xfrm>
          <a:prstGeom prst="rect">
            <a:avLst/>
          </a:prstGeom>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2- HOUZZ </a:t>
            </a:r>
            <a:endParaRPr lang="en-US" sz="1400" b="0" dirty="0">
              <a:solidFill>
                <a:schemeClr val="bg1"/>
              </a:solidFill>
              <a:effectLst/>
              <a:latin typeface="Times New Roman" panose="02020603050405020304" pitchFamily="18" charset="0"/>
              <a:cs typeface="Times New Roman" panose="02020603050405020304" pitchFamily="18" charset="0"/>
            </a:endParaRPr>
          </a:p>
          <a:p>
            <a:r>
              <a:rPr lang="en-US" sz="1200" dirty="0">
                <a:solidFill>
                  <a:schemeClr val="bg1"/>
                </a:solidFill>
                <a:latin typeface="Times New Roman" panose="02020603050405020304" pitchFamily="18" charset="0"/>
                <a:cs typeface="Times New Roman" panose="02020603050405020304" pitchFamily="18" charset="0"/>
              </a:rPr>
              <a:t>One of the best applications related to design, remodeling and decorating. Which took the AR technology and tried to invent an idea by linking it with stores that have more than 10 million products and sharing options to friends. This platform synchronizes with these products by taking the measurements and visualizing them as 3D models by AR. This application gained a lot of downloads by adding a feature of adding objective and move. The app launched in 2017, available in IOS and android. </a:t>
            </a:r>
            <a:endParaRPr lang="en-US" sz="1200" b="0" dirty="0">
              <a:solidFill>
                <a:schemeClr val="bg1"/>
              </a:solidFill>
              <a:effectLst/>
              <a:latin typeface="Times New Roman" panose="02020603050405020304" pitchFamily="18" charset="0"/>
              <a:cs typeface="Times New Roman" panose="02020603050405020304" pitchFamily="18" charset="0"/>
            </a:endParaRPr>
          </a:p>
          <a:p>
            <a:br>
              <a:rPr lang="en-US" dirty="0"/>
            </a:br>
            <a:endParaRPr lang="en-TR" dirty="0"/>
          </a:p>
        </p:txBody>
      </p:sp>
      <p:pic>
        <p:nvPicPr>
          <p:cNvPr id="10" name="Picture 9" descr="Graphical user interface, application&#10;&#10;Description automatically generated">
            <a:extLst>
              <a:ext uri="{FF2B5EF4-FFF2-40B4-BE49-F238E27FC236}">
                <a16:creationId xmlns:a16="http://schemas.microsoft.com/office/drawing/2014/main" id="{2AE7C4FA-B799-E745-A364-071C302DA86F}"/>
              </a:ext>
            </a:extLst>
          </p:cNvPr>
          <p:cNvPicPr>
            <a:picLocks noChangeAspect="1"/>
          </p:cNvPicPr>
          <p:nvPr/>
        </p:nvPicPr>
        <p:blipFill>
          <a:blip r:embed="rId5"/>
          <a:stretch>
            <a:fillRect/>
          </a:stretch>
        </p:blipFill>
        <p:spPr>
          <a:xfrm>
            <a:off x="4499319" y="3931921"/>
            <a:ext cx="3698750" cy="2557804"/>
          </a:xfrm>
          <a:prstGeom prst="rect">
            <a:avLst/>
          </a:prstGeom>
        </p:spPr>
      </p:pic>
      <p:sp>
        <p:nvSpPr>
          <p:cNvPr id="11" name="Rectangle 10">
            <a:extLst>
              <a:ext uri="{FF2B5EF4-FFF2-40B4-BE49-F238E27FC236}">
                <a16:creationId xmlns:a16="http://schemas.microsoft.com/office/drawing/2014/main" id="{76BFE51D-82BF-CA48-870D-EF7F29DBBFF4}"/>
              </a:ext>
            </a:extLst>
          </p:cNvPr>
          <p:cNvSpPr/>
          <p:nvPr/>
        </p:nvSpPr>
        <p:spPr>
          <a:xfrm>
            <a:off x="8517274" y="1519692"/>
            <a:ext cx="3512567" cy="2339102"/>
          </a:xfrm>
          <a:prstGeom prst="rect">
            <a:avLst/>
          </a:prstGeom>
        </p:spPr>
        <p:txBody>
          <a:bodyPr wrap="square">
            <a:spAutoFit/>
          </a:bodyPr>
          <a:lstStyle/>
          <a:p>
            <a:r>
              <a:rPr lang="en-US" sz="1400" b="0" i="0" u="none" strike="noStrike" dirty="0">
                <a:solidFill>
                  <a:schemeClr val="bg1"/>
                </a:solidFill>
                <a:effectLst/>
                <a:latin typeface="Times New Roman" panose="02020603050405020304" pitchFamily="18" charset="0"/>
                <a:cs typeface="Times New Roman" panose="02020603050405020304" pitchFamily="18" charset="0"/>
              </a:rPr>
              <a:t>3- </a:t>
            </a:r>
            <a:r>
              <a:rPr lang="en-US" sz="1400" b="0" i="0" u="none" strike="noStrike" dirty="0" err="1">
                <a:solidFill>
                  <a:schemeClr val="bg1"/>
                </a:solidFill>
                <a:effectLst/>
                <a:latin typeface="Times New Roman" panose="02020603050405020304" pitchFamily="18" charset="0"/>
                <a:cs typeface="Times New Roman" panose="02020603050405020304" pitchFamily="18" charset="0"/>
              </a:rPr>
              <a:t>DecorMatters</a:t>
            </a:r>
            <a:endParaRPr lang="en-US" sz="1400" b="0" dirty="0">
              <a:solidFill>
                <a:schemeClr val="bg1"/>
              </a:solidFill>
              <a:effectLst/>
              <a:latin typeface="Times New Roman" panose="02020603050405020304" pitchFamily="18" charset="0"/>
              <a:cs typeface="Times New Roman" panose="02020603050405020304" pitchFamily="18" charset="0"/>
            </a:endParaRPr>
          </a:p>
          <a:p>
            <a:r>
              <a:rPr lang="en-US" sz="1200" dirty="0">
                <a:solidFill>
                  <a:schemeClr val="bg1"/>
                </a:solidFill>
                <a:latin typeface="Times New Roman" panose="02020603050405020304" pitchFamily="18" charset="0"/>
                <a:cs typeface="Times New Roman" panose="02020603050405020304" pitchFamily="18" charset="0"/>
              </a:rPr>
              <a:t>In contrast to IKEA Place, the </a:t>
            </a:r>
            <a:r>
              <a:rPr lang="en-US" sz="1200" dirty="0" err="1">
                <a:solidFill>
                  <a:schemeClr val="bg1"/>
                </a:solidFill>
                <a:latin typeface="Times New Roman" panose="02020603050405020304" pitchFamily="18" charset="0"/>
                <a:cs typeface="Times New Roman" panose="02020603050405020304" pitchFamily="18" charset="0"/>
              </a:rPr>
              <a:t>DecorMatters</a:t>
            </a:r>
            <a:r>
              <a:rPr lang="en-US" sz="1200" dirty="0">
                <a:solidFill>
                  <a:schemeClr val="bg1"/>
                </a:solidFill>
                <a:latin typeface="Times New Roman" panose="02020603050405020304" pitchFamily="18" charset="0"/>
                <a:cs typeface="Times New Roman" panose="02020603050405020304" pitchFamily="18" charset="0"/>
              </a:rPr>
              <a:t> provide a good visualization of the interior design. Using the shopping application and linking it to apps like amazon, </a:t>
            </a:r>
            <a:r>
              <a:rPr lang="en-US" sz="1200" dirty="0" err="1">
                <a:solidFill>
                  <a:schemeClr val="bg1"/>
                </a:solidFill>
                <a:latin typeface="Times New Roman" panose="02020603050405020304" pitchFamily="18" charset="0"/>
                <a:cs typeface="Times New Roman" panose="02020603050405020304" pitchFamily="18" charset="0"/>
              </a:rPr>
              <a:t>wayfair</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etc</a:t>
            </a:r>
            <a:r>
              <a:rPr lang="en-US" sz="1200" dirty="0">
                <a:solidFill>
                  <a:schemeClr val="bg1"/>
                </a:solidFill>
                <a:latin typeface="Times New Roman" panose="02020603050405020304" pitchFamily="18" charset="0"/>
                <a:cs typeface="Times New Roman" panose="02020603050405020304" pitchFamily="18" charset="0"/>
              </a:rPr>
              <a:t> of applications. The newest feature is that the AR ruler helps to measure the size of rooms to compare it with the other items. Provide the users a good understanding which item should be used. The app launched in 2017, available only in IOS. </a:t>
            </a:r>
            <a:endParaRPr lang="en-US" sz="1200" b="0" dirty="0">
              <a:solidFill>
                <a:schemeClr val="bg1"/>
              </a:solidFill>
              <a:effectLst/>
              <a:latin typeface="Times New Roman" panose="02020603050405020304" pitchFamily="18" charset="0"/>
              <a:cs typeface="Times New Roman" panose="02020603050405020304" pitchFamily="18" charset="0"/>
            </a:endParaRPr>
          </a:p>
          <a:p>
            <a:br>
              <a:rPr lang="en-US" sz="1200" dirty="0">
                <a:solidFill>
                  <a:schemeClr val="bg1"/>
                </a:solidFill>
                <a:latin typeface="Times New Roman" panose="02020603050405020304" pitchFamily="18" charset="0"/>
                <a:cs typeface="Times New Roman" panose="02020603050405020304" pitchFamily="18" charset="0"/>
              </a:rPr>
            </a:br>
            <a:endParaRPr lang="en-TR" sz="1200" dirty="0">
              <a:solidFill>
                <a:schemeClr val="bg1"/>
              </a:solidFill>
              <a:latin typeface="Times New Roman" panose="02020603050405020304" pitchFamily="18" charset="0"/>
              <a:cs typeface="Times New Roman" panose="02020603050405020304" pitchFamily="18" charset="0"/>
            </a:endParaRPr>
          </a:p>
        </p:txBody>
      </p:sp>
      <p:pic>
        <p:nvPicPr>
          <p:cNvPr id="13" name="Picture 12" descr="Graphical user interface, application&#10;&#10;Description automatically generated">
            <a:extLst>
              <a:ext uri="{FF2B5EF4-FFF2-40B4-BE49-F238E27FC236}">
                <a16:creationId xmlns:a16="http://schemas.microsoft.com/office/drawing/2014/main" id="{3046FCB2-8403-E34C-B47E-049217940D75}"/>
              </a:ext>
            </a:extLst>
          </p:cNvPr>
          <p:cNvPicPr>
            <a:picLocks noChangeAspect="1"/>
          </p:cNvPicPr>
          <p:nvPr/>
        </p:nvPicPr>
        <p:blipFill>
          <a:blip r:embed="rId6"/>
          <a:stretch>
            <a:fillRect/>
          </a:stretch>
        </p:blipFill>
        <p:spPr>
          <a:xfrm>
            <a:off x="8517274" y="3931921"/>
            <a:ext cx="3512567" cy="2560019"/>
          </a:xfrm>
          <a:prstGeom prst="rect">
            <a:avLst/>
          </a:prstGeom>
        </p:spPr>
      </p:pic>
    </p:spTree>
    <p:extLst>
      <p:ext uri="{BB962C8B-B14F-4D97-AF65-F5344CB8AC3E}">
        <p14:creationId xmlns:p14="http://schemas.microsoft.com/office/powerpoint/2010/main" val="11108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935643" y="337288"/>
            <a:ext cx="2479818" cy="768085"/>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dirty="0">
                <a:solidFill>
                  <a:prstClr val="white"/>
                </a:solidFill>
                <a:latin typeface="Times New Roman" panose="02020603050405020304" pitchFamily="18" charset="0"/>
                <a:cs typeface="Times New Roman" panose="02020603050405020304" pitchFamily="18" charset="0"/>
              </a:rPr>
              <a:t>objectives:</a:t>
            </a:r>
            <a:endParaRPr kumimoji="0" lang="ko-KR" altLang="en-US" sz="4267"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grpSp>
        <p:nvGrpSpPr>
          <p:cNvPr id="7" name="Group 6">
            <a:extLst>
              <a:ext uri="{FF2B5EF4-FFF2-40B4-BE49-F238E27FC236}">
                <a16:creationId xmlns:a16="http://schemas.microsoft.com/office/drawing/2014/main" id="{C8CBA551-4766-A54A-8395-5DD9FD902631}"/>
              </a:ext>
            </a:extLst>
          </p:cNvPr>
          <p:cNvGrpSpPr/>
          <p:nvPr/>
        </p:nvGrpSpPr>
        <p:grpSpPr>
          <a:xfrm>
            <a:off x="475296" y="2120491"/>
            <a:ext cx="3388037" cy="3085534"/>
            <a:chOff x="305269" y="1931684"/>
            <a:chExt cx="4292280" cy="3909041"/>
          </a:xfrm>
        </p:grpSpPr>
        <p:grpSp>
          <p:nvGrpSpPr>
            <p:cNvPr id="94" name="Group 93">
              <a:extLst>
                <a:ext uri="{FF2B5EF4-FFF2-40B4-BE49-F238E27FC236}">
                  <a16:creationId xmlns:a16="http://schemas.microsoft.com/office/drawing/2014/main" id="{2B9610F1-9F51-0F4F-8583-6ACB644AEBAF}"/>
                </a:ext>
              </a:extLst>
            </p:cNvPr>
            <p:cNvGrpSpPr/>
            <p:nvPr/>
          </p:nvGrpSpPr>
          <p:grpSpPr>
            <a:xfrm>
              <a:off x="305269" y="1931684"/>
              <a:ext cx="4292280" cy="3909041"/>
              <a:chOff x="580727" y="-1101880"/>
              <a:chExt cx="5067597" cy="4615133"/>
            </a:xfrm>
            <a:solidFill>
              <a:srgbClr val="49576E"/>
            </a:solidFill>
          </p:grpSpPr>
          <p:sp>
            <p:nvSpPr>
              <p:cNvPr id="95" name="Graphic 27">
                <a:extLst>
                  <a:ext uri="{FF2B5EF4-FFF2-40B4-BE49-F238E27FC236}">
                    <a16:creationId xmlns:a16="http://schemas.microsoft.com/office/drawing/2014/main" id="{1D34F650-E0AA-3B45-88A3-60A3D587066F}"/>
                  </a:ext>
                </a:extLst>
              </p:cNvPr>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grpFill/>
              <a:ln w="9525" cap="flat">
                <a:solidFill>
                  <a:srgbClr val="19A695"/>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96" name="Graphic 27">
                <a:extLst>
                  <a:ext uri="{FF2B5EF4-FFF2-40B4-BE49-F238E27FC236}">
                    <a16:creationId xmlns:a16="http://schemas.microsoft.com/office/drawing/2014/main" id="{7A793D5B-641B-0147-B385-20B026D1080A}"/>
                  </a:ext>
                </a:extLst>
              </p:cNvPr>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grpFill/>
              <a:ln w="9525" cap="flat">
                <a:solidFill>
                  <a:srgbClr val="19A695"/>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sp>
          <p:nvSpPr>
            <p:cNvPr id="97" name="Rectangle: Rounded Corners 34">
              <a:extLst>
                <a:ext uri="{FF2B5EF4-FFF2-40B4-BE49-F238E27FC236}">
                  <a16:creationId xmlns:a16="http://schemas.microsoft.com/office/drawing/2014/main" id="{DBFAC7B9-B91F-5B48-BAA3-BDBCBB06AC50}"/>
                </a:ext>
              </a:extLst>
            </p:cNvPr>
            <p:cNvSpPr/>
            <p:nvPr/>
          </p:nvSpPr>
          <p:spPr>
            <a:xfrm rot="14190664">
              <a:off x="1360060" y="3450493"/>
              <a:ext cx="343286" cy="1755198"/>
            </a:xfrm>
            <a:prstGeom prst="roundRect">
              <a:avLst>
                <a:gd name="adj" fmla="val 50000"/>
              </a:avLst>
            </a:prstGeom>
            <a:gradFill>
              <a:gsLst>
                <a:gs pos="0">
                  <a:srgbClr val="90C221"/>
                </a:gs>
                <a:gs pos="100000">
                  <a:srgbClr val="2C2F45"/>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98" name="Rectangle: Rounded Corners 33">
              <a:extLst>
                <a:ext uri="{FF2B5EF4-FFF2-40B4-BE49-F238E27FC236}">
                  <a16:creationId xmlns:a16="http://schemas.microsoft.com/office/drawing/2014/main" id="{53F3E775-DDEE-4C4C-B387-033BACC0B2B6}"/>
                </a:ext>
              </a:extLst>
            </p:cNvPr>
            <p:cNvSpPr/>
            <p:nvPr/>
          </p:nvSpPr>
          <p:spPr>
            <a:xfrm rot="18091456">
              <a:off x="2691712" y="4063638"/>
              <a:ext cx="343286" cy="1755198"/>
            </a:xfrm>
            <a:prstGeom prst="roundRect">
              <a:avLst>
                <a:gd name="adj" fmla="val 50000"/>
              </a:avLst>
            </a:prstGeom>
            <a:gradFill>
              <a:gsLst>
                <a:gs pos="0">
                  <a:srgbClr val="2C2F45"/>
                </a:gs>
                <a:gs pos="100000">
                  <a:srgbClr val="07A398"/>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99" name="Rectangle: Rounded Corners 32">
              <a:extLst>
                <a:ext uri="{FF2B5EF4-FFF2-40B4-BE49-F238E27FC236}">
                  <a16:creationId xmlns:a16="http://schemas.microsoft.com/office/drawing/2014/main" id="{30B6948E-6491-F44E-B432-F3FFAE465DC2}"/>
                </a:ext>
              </a:extLst>
            </p:cNvPr>
            <p:cNvSpPr/>
            <p:nvPr/>
          </p:nvSpPr>
          <p:spPr>
            <a:xfrm rot="19725368">
              <a:off x="2287834" y="2608598"/>
              <a:ext cx="343286" cy="1755198"/>
            </a:xfrm>
            <a:prstGeom prst="roundRect">
              <a:avLst>
                <a:gd name="adj" fmla="val 50000"/>
              </a:avLst>
            </a:prstGeom>
            <a:gradFill>
              <a:gsLst>
                <a:gs pos="0">
                  <a:srgbClr val="0680C3"/>
                </a:gs>
                <a:gs pos="100000">
                  <a:srgbClr val="2C2F45"/>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grpSp>
          <p:nvGrpSpPr>
            <p:cNvPr id="100" name="Group 99">
              <a:extLst>
                <a:ext uri="{FF2B5EF4-FFF2-40B4-BE49-F238E27FC236}">
                  <a16:creationId xmlns:a16="http://schemas.microsoft.com/office/drawing/2014/main" id="{4B0B8CB9-F90E-4740-9C19-9E9D9E7D143C}"/>
                </a:ext>
              </a:extLst>
            </p:cNvPr>
            <p:cNvGrpSpPr/>
            <p:nvPr/>
          </p:nvGrpSpPr>
          <p:grpSpPr>
            <a:xfrm>
              <a:off x="1881871" y="3637678"/>
              <a:ext cx="1139076" cy="1139076"/>
              <a:chOff x="1089413" y="2131797"/>
              <a:chExt cx="2968238" cy="2968238"/>
            </a:xfrm>
          </p:grpSpPr>
          <p:sp>
            <p:nvSpPr>
              <p:cNvPr id="101" name="Freeform: Shape 15">
                <a:extLst>
                  <a:ext uri="{FF2B5EF4-FFF2-40B4-BE49-F238E27FC236}">
                    <a16:creationId xmlns:a16="http://schemas.microsoft.com/office/drawing/2014/main" id="{2EA3E0E0-E7E0-7D45-B9AE-70A30DFDDB1E}"/>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rgbClr val="2C2F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102" name="Freeform: Shape 13">
                <a:extLst>
                  <a:ext uri="{FF2B5EF4-FFF2-40B4-BE49-F238E27FC236}">
                    <a16:creationId xmlns:a16="http://schemas.microsoft.com/office/drawing/2014/main" id="{020F4191-3B0C-BD4A-9DDE-3A334E4854FF}"/>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ysClr val="window" lastClr="FFFFFF"/>
              </a:solidFill>
              <a:ln w="515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03" name="Group 102">
              <a:extLst>
                <a:ext uri="{FF2B5EF4-FFF2-40B4-BE49-F238E27FC236}">
                  <a16:creationId xmlns:a16="http://schemas.microsoft.com/office/drawing/2014/main" id="{15DEA9EA-D766-9445-B272-0AF70D1484E4}"/>
                </a:ext>
              </a:extLst>
            </p:cNvPr>
            <p:cNvGrpSpPr/>
            <p:nvPr/>
          </p:nvGrpSpPr>
          <p:grpSpPr>
            <a:xfrm>
              <a:off x="1881871" y="2159686"/>
              <a:ext cx="1099556" cy="1099557"/>
              <a:chOff x="1089413" y="2131797"/>
              <a:chExt cx="2968238" cy="2968238"/>
            </a:xfrm>
          </p:grpSpPr>
          <p:sp>
            <p:nvSpPr>
              <p:cNvPr id="104" name="Freeform: Shape 18">
                <a:extLst>
                  <a:ext uri="{FF2B5EF4-FFF2-40B4-BE49-F238E27FC236}">
                    <a16:creationId xmlns:a16="http://schemas.microsoft.com/office/drawing/2014/main" id="{3C61171E-9500-094B-A644-1E83ECB6D80B}"/>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rgbClr val="0680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105" name="Freeform: Shape 19">
                <a:extLst>
                  <a:ext uri="{FF2B5EF4-FFF2-40B4-BE49-F238E27FC236}">
                    <a16:creationId xmlns:a16="http://schemas.microsoft.com/office/drawing/2014/main" id="{A3EBD9E1-9C31-FB49-A403-C1AB676E17F0}"/>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ysClr val="window" lastClr="FFFFFF"/>
              </a:solidFill>
              <a:ln w="515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06" name="Group 105">
              <a:extLst>
                <a:ext uri="{FF2B5EF4-FFF2-40B4-BE49-F238E27FC236}">
                  <a16:creationId xmlns:a16="http://schemas.microsoft.com/office/drawing/2014/main" id="{C2D53896-85E3-5C4F-A7E2-E60489186823}"/>
                </a:ext>
              </a:extLst>
            </p:cNvPr>
            <p:cNvGrpSpPr/>
            <p:nvPr/>
          </p:nvGrpSpPr>
          <p:grpSpPr>
            <a:xfrm>
              <a:off x="529113" y="4523428"/>
              <a:ext cx="1099556" cy="1099557"/>
              <a:chOff x="1089413" y="2131797"/>
              <a:chExt cx="2968238" cy="2968238"/>
            </a:xfrm>
          </p:grpSpPr>
          <p:sp>
            <p:nvSpPr>
              <p:cNvPr id="107" name="Freeform: Shape 21">
                <a:extLst>
                  <a:ext uri="{FF2B5EF4-FFF2-40B4-BE49-F238E27FC236}">
                    <a16:creationId xmlns:a16="http://schemas.microsoft.com/office/drawing/2014/main" id="{1341C60C-9940-644F-8BF8-296BFE73A83F}"/>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rgbClr val="90C2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108" name="Freeform: Shape 22">
                <a:extLst>
                  <a:ext uri="{FF2B5EF4-FFF2-40B4-BE49-F238E27FC236}">
                    <a16:creationId xmlns:a16="http://schemas.microsoft.com/office/drawing/2014/main" id="{1865034F-C64F-6240-ADAA-C192B0C47E63}"/>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ysClr val="window" lastClr="FFFFFF"/>
              </a:solidFill>
              <a:ln w="515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09" name="Group 108">
              <a:extLst>
                <a:ext uri="{FF2B5EF4-FFF2-40B4-BE49-F238E27FC236}">
                  <a16:creationId xmlns:a16="http://schemas.microsoft.com/office/drawing/2014/main" id="{8EBFF8D5-64D3-A34D-8F01-7F4C3A36E757}"/>
                </a:ext>
              </a:extLst>
            </p:cNvPr>
            <p:cNvGrpSpPr/>
            <p:nvPr/>
          </p:nvGrpSpPr>
          <p:grpSpPr>
            <a:xfrm>
              <a:off x="3226562" y="4523428"/>
              <a:ext cx="1099556" cy="1099557"/>
              <a:chOff x="1089413" y="2131797"/>
              <a:chExt cx="2968238" cy="2968238"/>
            </a:xfrm>
          </p:grpSpPr>
          <p:sp>
            <p:nvSpPr>
              <p:cNvPr id="110" name="Freeform: Shape 24">
                <a:extLst>
                  <a:ext uri="{FF2B5EF4-FFF2-40B4-BE49-F238E27FC236}">
                    <a16:creationId xmlns:a16="http://schemas.microsoft.com/office/drawing/2014/main" id="{E3625160-B745-854F-9DF8-17185F78A9CB}"/>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111" name="Freeform: Shape 25">
                <a:extLst>
                  <a:ext uri="{FF2B5EF4-FFF2-40B4-BE49-F238E27FC236}">
                    <a16:creationId xmlns:a16="http://schemas.microsoft.com/office/drawing/2014/main" id="{EEC626FF-DC3C-2C44-B3B7-3BBF74E53745}"/>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ysClr val="window" lastClr="FFFFFF"/>
              </a:solidFill>
              <a:ln w="515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pic>
        <p:nvPicPr>
          <p:cNvPr id="112" name="Graphic 111" descr="Presentation with checklist with solid fill">
            <a:extLst>
              <a:ext uri="{FF2B5EF4-FFF2-40B4-BE49-F238E27FC236}">
                <a16:creationId xmlns:a16="http://schemas.microsoft.com/office/drawing/2014/main" id="{E3812458-751D-FA4A-BDB4-9CA90B224B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0087" y="142659"/>
            <a:ext cx="1157345" cy="1157345"/>
          </a:xfrm>
          <a:prstGeom prst="rect">
            <a:avLst/>
          </a:prstGeom>
        </p:spPr>
      </p:pic>
      <p:sp>
        <p:nvSpPr>
          <p:cNvPr id="213" name="Arc 212">
            <a:extLst>
              <a:ext uri="{FF2B5EF4-FFF2-40B4-BE49-F238E27FC236}">
                <a16:creationId xmlns:a16="http://schemas.microsoft.com/office/drawing/2014/main" id="{A7D6A126-D829-5D4F-BDAD-9AC23F02CE6F}"/>
              </a:ext>
            </a:extLst>
          </p:cNvPr>
          <p:cNvSpPr/>
          <p:nvPr/>
        </p:nvSpPr>
        <p:spPr>
          <a:xfrm>
            <a:off x="741026" y="1900328"/>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9D5E304A-2100-7A43-A642-579821784842}"/>
              </a:ext>
            </a:extLst>
          </p:cNvPr>
          <p:cNvGrpSpPr/>
          <p:nvPr/>
        </p:nvGrpSpPr>
        <p:grpSpPr>
          <a:xfrm flipH="1">
            <a:off x="3357108" y="1805590"/>
            <a:ext cx="3422240" cy="4222105"/>
            <a:chOff x="5404188" y="1825365"/>
            <a:chExt cx="3422240" cy="4222105"/>
          </a:xfrm>
        </p:grpSpPr>
        <p:sp>
          <p:nvSpPr>
            <p:cNvPr id="193" name="Oval 192">
              <a:extLst>
                <a:ext uri="{FF2B5EF4-FFF2-40B4-BE49-F238E27FC236}">
                  <a16:creationId xmlns:a16="http://schemas.microsoft.com/office/drawing/2014/main" id="{42C623C2-251F-F64D-89C6-EB5DC4EFEF12}"/>
                </a:ext>
              </a:extLst>
            </p:cNvPr>
            <p:cNvSpPr/>
            <p:nvPr/>
          </p:nvSpPr>
          <p:spPr>
            <a:xfrm flipH="1">
              <a:off x="8610310" y="1968456"/>
              <a:ext cx="216118" cy="216118"/>
            </a:xfrm>
            <a:prstGeom prst="ellipse">
              <a:avLst/>
            </a:prstGeom>
            <a:solidFill>
              <a:srgbClr val="2C2F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194" name="Oval 193">
              <a:extLst>
                <a:ext uri="{FF2B5EF4-FFF2-40B4-BE49-F238E27FC236}">
                  <a16:creationId xmlns:a16="http://schemas.microsoft.com/office/drawing/2014/main" id="{845D9A9B-7198-7840-B9FD-A4FE0BA2C0DD}"/>
                </a:ext>
              </a:extLst>
            </p:cNvPr>
            <p:cNvSpPr/>
            <p:nvPr/>
          </p:nvSpPr>
          <p:spPr>
            <a:xfrm flipH="1">
              <a:off x="6349815" y="1825365"/>
              <a:ext cx="549613" cy="549613"/>
            </a:xfrm>
            <a:prstGeom prst="ellipse">
              <a:avLst/>
            </a:prstGeom>
            <a:solidFill>
              <a:srgbClr val="2C2F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lumMod val="75000"/>
                    <a:lumOff val="25000"/>
                  </a:srgbClr>
                </a:solidFill>
                <a:effectLst/>
                <a:uLnTx/>
                <a:uFillTx/>
                <a:latin typeface="Times New Roman" panose="02020603050405020304" pitchFamily="18" charset="0"/>
                <a:ea typeface="Arial Unicode MS"/>
                <a:cs typeface="Times New Roman" panose="02020603050405020304" pitchFamily="18" charset="0"/>
              </a:endParaRPr>
            </a:p>
          </p:txBody>
        </p:sp>
        <p:sp>
          <p:nvSpPr>
            <p:cNvPr id="195" name="Oval 194">
              <a:extLst>
                <a:ext uri="{FF2B5EF4-FFF2-40B4-BE49-F238E27FC236}">
                  <a16:creationId xmlns:a16="http://schemas.microsoft.com/office/drawing/2014/main" id="{8AE014B7-5520-E74D-AA9A-E41CCD22BBD3}"/>
                </a:ext>
              </a:extLst>
            </p:cNvPr>
            <p:cNvSpPr/>
            <p:nvPr/>
          </p:nvSpPr>
          <p:spPr>
            <a:xfrm flipH="1">
              <a:off x="5404188" y="3661611"/>
              <a:ext cx="549613" cy="549613"/>
            </a:xfrm>
            <a:prstGeom prst="ellipse">
              <a:avLst/>
            </a:pr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lumMod val="75000"/>
                    <a:lumOff val="25000"/>
                  </a:srgbClr>
                </a:solidFill>
                <a:effectLst/>
                <a:uLnTx/>
                <a:uFillTx/>
                <a:latin typeface="Times New Roman" panose="02020603050405020304" pitchFamily="18" charset="0"/>
                <a:ea typeface="Arial Unicode MS"/>
                <a:cs typeface="Times New Roman" panose="02020603050405020304" pitchFamily="18" charset="0"/>
              </a:endParaRPr>
            </a:p>
          </p:txBody>
        </p:sp>
        <p:sp>
          <p:nvSpPr>
            <p:cNvPr id="196" name="Oval 195">
              <a:extLst>
                <a:ext uri="{FF2B5EF4-FFF2-40B4-BE49-F238E27FC236}">
                  <a16:creationId xmlns:a16="http://schemas.microsoft.com/office/drawing/2014/main" id="{C5955C76-4216-B545-9D30-4D0B3B25966A}"/>
                </a:ext>
              </a:extLst>
            </p:cNvPr>
            <p:cNvSpPr/>
            <p:nvPr/>
          </p:nvSpPr>
          <p:spPr>
            <a:xfrm flipH="1">
              <a:off x="6473642" y="5497857"/>
              <a:ext cx="549613" cy="549613"/>
            </a:xfrm>
            <a:prstGeom prst="ellipse">
              <a:avLst/>
            </a:prstGeom>
            <a:solidFill>
              <a:srgbClr val="FBA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ea typeface="Arial Unicode MS"/>
                <a:cs typeface="Times New Roman" panose="02020603050405020304" pitchFamily="18" charset="0"/>
              </a:endParaRPr>
            </a:p>
          </p:txBody>
        </p:sp>
        <p:sp>
          <p:nvSpPr>
            <p:cNvPr id="197" name="Oval 196">
              <a:extLst>
                <a:ext uri="{FF2B5EF4-FFF2-40B4-BE49-F238E27FC236}">
                  <a16:creationId xmlns:a16="http://schemas.microsoft.com/office/drawing/2014/main" id="{3DCEC3E6-CEE6-7644-821E-38377F8D812C}"/>
                </a:ext>
              </a:extLst>
            </p:cNvPr>
            <p:cNvSpPr/>
            <p:nvPr/>
          </p:nvSpPr>
          <p:spPr>
            <a:xfrm flipH="1">
              <a:off x="5654120" y="2743488"/>
              <a:ext cx="549613" cy="549613"/>
            </a:xfrm>
            <a:prstGeom prst="ellipse">
              <a:avLst/>
            </a:prstGeom>
            <a:solidFill>
              <a:srgbClr val="0680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ea typeface="Arial Unicode MS"/>
                <a:cs typeface="Times New Roman" panose="02020603050405020304" pitchFamily="18" charset="0"/>
              </a:endParaRPr>
            </a:p>
          </p:txBody>
        </p:sp>
        <p:sp>
          <p:nvSpPr>
            <p:cNvPr id="198" name="Oval 197">
              <a:extLst>
                <a:ext uri="{FF2B5EF4-FFF2-40B4-BE49-F238E27FC236}">
                  <a16:creationId xmlns:a16="http://schemas.microsoft.com/office/drawing/2014/main" id="{251DF835-37BB-0949-98DC-FDE6522DF48F}"/>
                </a:ext>
              </a:extLst>
            </p:cNvPr>
            <p:cNvSpPr/>
            <p:nvPr/>
          </p:nvSpPr>
          <p:spPr>
            <a:xfrm flipH="1">
              <a:off x="5629737" y="4579734"/>
              <a:ext cx="549613" cy="549613"/>
            </a:xfrm>
            <a:prstGeom prst="ellipse">
              <a:avLst/>
            </a:prstGeom>
            <a:solidFill>
              <a:srgbClr val="90C2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lumMod val="75000"/>
                    <a:lumOff val="25000"/>
                  </a:srgbClr>
                </a:solidFill>
                <a:effectLst/>
                <a:uLnTx/>
                <a:uFillTx/>
                <a:latin typeface="Times New Roman" panose="02020603050405020304" pitchFamily="18" charset="0"/>
                <a:ea typeface="Arial Unicode MS"/>
                <a:cs typeface="Times New Roman" panose="02020603050405020304" pitchFamily="18" charset="0"/>
              </a:endParaRPr>
            </a:p>
          </p:txBody>
        </p:sp>
        <p:sp>
          <p:nvSpPr>
            <p:cNvPr id="199" name="Oval 198">
              <a:extLst>
                <a:ext uri="{FF2B5EF4-FFF2-40B4-BE49-F238E27FC236}">
                  <a16:creationId xmlns:a16="http://schemas.microsoft.com/office/drawing/2014/main" id="{6E70C3C3-6545-DC47-80C3-A20014573D83}"/>
                </a:ext>
              </a:extLst>
            </p:cNvPr>
            <p:cNvSpPr/>
            <p:nvPr/>
          </p:nvSpPr>
          <p:spPr>
            <a:xfrm flipH="1">
              <a:off x="7581254" y="2886580"/>
              <a:ext cx="216118" cy="216118"/>
            </a:xfrm>
            <a:prstGeom prst="ellipse">
              <a:avLst/>
            </a:prstGeom>
            <a:solidFill>
              <a:srgbClr val="0680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200" name="Oval 199">
              <a:extLst>
                <a:ext uri="{FF2B5EF4-FFF2-40B4-BE49-F238E27FC236}">
                  <a16:creationId xmlns:a16="http://schemas.microsoft.com/office/drawing/2014/main" id="{55A0E514-DBE0-E64A-9B7B-8339FFEA44C2}"/>
                </a:ext>
              </a:extLst>
            </p:cNvPr>
            <p:cNvSpPr/>
            <p:nvPr/>
          </p:nvSpPr>
          <p:spPr>
            <a:xfrm flipH="1">
              <a:off x="7348378" y="3804702"/>
              <a:ext cx="216118" cy="216118"/>
            </a:xfrm>
            <a:prstGeom prst="ellipse">
              <a:avLst/>
            </a:pr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201" name="Oval 200">
              <a:extLst>
                <a:ext uri="{FF2B5EF4-FFF2-40B4-BE49-F238E27FC236}">
                  <a16:creationId xmlns:a16="http://schemas.microsoft.com/office/drawing/2014/main" id="{400FB20D-3BD7-5C4C-A61B-E55831EE29C7}"/>
                </a:ext>
              </a:extLst>
            </p:cNvPr>
            <p:cNvSpPr/>
            <p:nvPr/>
          </p:nvSpPr>
          <p:spPr>
            <a:xfrm flipH="1">
              <a:off x="7601706" y="4722826"/>
              <a:ext cx="216118" cy="216118"/>
            </a:xfrm>
            <a:prstGeom prst="ellipse">
              <a:avLst/>
            </a:prstGeom>
            <a:solidFill>
              <a:srgbClr val="90C2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202" name="Oval 201">
              <a:extLst>
                <a:ext uri="{FF2B5EF4-FFF2-40B4-BE49-F238E27FC236}">
                  <a16:creationId xmlns:a16="http://schemas.microsoft.com/office/drawing/2014/main" id="{EA860CCC-1752-9A48-B508-4A07B3300A5C}"/>
                </a:ext>
              </a:extLst>
            </p:cNvPr>
            <p:cNvSpPr/>
            <p:nvPr/>
          </p:nvSpPr>
          <p:spPr>
            <a:xfrm flipH="1">
              <a:off x="8610310" y="5640948"/>
              <a:ext cx="216118" cy="216118"/>
            </a:xfrm>
            <a:prstGeom prst="ellipse">
              <a:avLst/>
            </a:prstGeom>
            <a:solidFill>
              <a:srgbClr val="FBA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cxnSp>
          <p:nvCxnSpPr>
            <p:cNvPr id="203" name="Straight Connector 202">
              <a:extLst>
                <a:ext uri="{FF2B5EF4-FFF2-40B4-BE49-F238E27FC236}">
                  <a16:creationId xmlns:a16="http://schemas.microsoft.com/office/drawing/2014/main" id="{6FCE50E4-E24F-3543-84C6-DB117D4813E7}"/>
                </a:ext>
              </a:extLst>
            </p:cNvPr>
            <p:cNvCxnSpPr>
              <a:cxnSpLocks/>
            </p:cNvCxnSpPr>
            <p:nvPr/>
          </p:nvCxnSpPr>
          <p:spPr>
            <a:xfrm flipH="1">
              <a:off x="7214446" y="2076563"/>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204" name="Straight Connector 203">
              <a:extLst>
                <a:ext uri="{FF2B5EF4-FFF2-40B4-BE49-F238E27FC236}">
                  <a16:creationId xmlns:a16="http://schemas.microsoft.com/office/drawing/2014/main" id="{C578A34A-45B8-8344-94F2-40CB3F67985E}"/>
                </a:ext>
              </a:extLst>
            </p:cNvPr>
            <p:cNvCxnSpPr>
              <a:cxnSpLocks/>
            </p:cNvCxnSpPr>
            <p:nvPr/>
          </p:nvCxnSpPr>
          <p:spPr>
            <a:xfrm flipH="1">
              <a:off x="6352070" y="2994686"/>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205" name="Straight Connector 204">
              <a:extLst>
                <a:ext uri="{FF2B5EF4-FFF2-40B4-BE49-F238E27FC236}">
                  <a16:creationId xmlns:a16="http://schemas.microsoft.com/office/drawing/2014/main" id="{7037951E-000A-554B-BE7C-90BAEB9A39C9}"/>
                </a:ext>
              </a:extLst>
            </p:cNvPr>
            <p:cNvCxnSpPr>
              <a:cxnSpLocks/>
            </p:cNvCxnSpPr>
            <p:nvPr/>
          </p:nvCxnSpPr>
          <p:spPr>
            <a:xfrm flipH="1">
              <a:off x="6110666" y="3912809"/>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206" name="Straight Connector 205">
              <a:extLst>
                <a:ext uri="{FF2B5EF4-FFF2-40B4-BE49-F238E27FC236}">
                  <a16:creationId xmlns:a16="http://schemas.microsoft.com/office/drawing/2014/main" id="{53A29B48-AC80-B04C-9565-E6B28885843B}"/>
                </a:ext>
              </a:extLst>
            </p:cNvPr>
            <p:cNvCxnSpPr>
              <a:cxnSpLocks/>
            </p:cNvCxnSpPr>
            <p:nvPr/>
          </p:nvCxnSpPr>
          <p:spPr>
            <a:xfrm flipH="1">
              <a:off x="6350104" y="4830932"/>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207" name="Straight Connector 206">
              <a:extLst>
                <a:ext uri="{FF2B5EF4-FFF2-40B4-BE49-F238E27FC236}">
                  <a16:creationId xmlns:a16="http://schemas.microsoft.com/office/drawing/2014/main" id="{C454AA4E-E505-254E-A4F9-A90A21B10081}"/>
                </a:ext>
              </a:extLst>
            </p:cNvPr>
            <p:cNvCxnSpPr>
              <a:cxnSpLocks/>
            </p:cNvCxnSpPr>
            <p:nvPr/>
          </p:nvCxnSpPr>
          <p:spPr>
            <a:xfrm flipH="1">
              <a:off x="7276360" y="5749055"/>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sp>
          <p:nvSpPr>
            <p:cNvPr id="208" name="Parallelogram 30">
              <a:extLst>
                <a:ext uri="{FF2B5EF4-FFF2-40B4-BE49-F238E27FC236}">
                  <a16:creationId xmlns:a16="http://schemas.microsoft.com/office/drawing/2014/main" id="{977CA5DE-5B51-9343-8A83-F1490A623670}"/>
                </a:ext>
              </a:extLst>
            </p:cNvPr>
            <p:cNvSpPr/>
            <p:nvPr/>
          </p:nvSpPr>
          <p:spPr>
            <a:xfrm>
              <a:off x="6589058" y="5628122"/>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grpSp>
      <p:sp>
        <p:nvSpPr>
          <p:cNvPr id="214" name="TextBox 213">
            <a:extLst>
              <a:ext uri="{FF2B5EF4-FFF2-40B4-BE49-F238E27FC236}">
                <a16:creationId xmlns:a16="http://schemas.microsoft.com/office/drawing/2014/main" id="{8513E0D2-8B6B-D040-BA20-0DF8E7A79D62}"/>
              </a:ext>
            </a:extLst>
          </p:cNvPr>
          <p:cNvSpPr txBox="1"/>
          <p:nvPr/>
        </p:nvSpPr>
        <p:spPr>
          <a:xfrm flipH="1">
            <a:off x="6004186" y="1887280"/>
            <a:ext cx="4616539" cy="338554"/>
          </a:xfrm>
          <a:prstGeom prst="rect">
            <a:avLst/>
          </a:prstGeom>
          <a:noFill/>
        </p:spPr>
        <p:txBody>
          <a:bodyPr wrap="square" rtlCol="0">
            <a:spAutoFit/>
          </a:bodyPr>
          <a:lstStyle/>
          <a:p>
            <a:r>
              <a:rPr lang="en-US" altLang="ko-KR" sz="1600" dirty="0">
                <a:solidFill>
                  <a:schemeClr val="bg1"/>
                </a:solidFill>
                <a:latin typeface="Times New Roman" panose="02020603050405020304" pitchFamily="18" charset="0"/>
                <a:cs typeface="Times New Roman" panose="02020603050405020304" pitchFamily="18" charset="0"/>
              </a:rPr>
              <a:t>AR Scanning for 3D perspective matching.</a:t>
            </a:r>
            <a:endParaRPr lang="ko-KR" altLang="en-US" sz="1600" dirty="0">
              <a:solidFill>
                <a:schemeClr val="bg1"/>
              </a:solidFill>
              <a:latin typeface="Times New Roman" panose="02020603050405020304" pitchFamily="18" charset="0"/>
              <a:cs typeface="Times New Roman" panose="02020603050405020304" pitchFamily="18" charset="0"/>
            </a:endParaRPr>
          </a:p>
        </p:txBody>
      </p:sp>
      <p:pic>
        <p:nvPicPr>
          <p:cNvPr id="9" name="Graphic 8" descr="Pyramid Shape with solid fill">
            <a:extLst>
              <a:ext uri="{FF2B5EF4-FFF2-40B4-BE49-F238E27FC236}">
                <a16:creationId xmlns:a16="http://schemas.microsoft.com/office/drawing/2014/main" id="{9EBD86A7-ED1D-2843-8810-2AE94ADDA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0058" y="1835899"/>
            <a:ext cx="448922" cy="448922"/>
          </a:xfrm>
          <a:prstGeom prst="rect">
            <a:avLst/>
          </a:prstGeom>
        </p:spPr>
      </p:pic>
      <p:sp>
        <p:nvSpPr>
          <p:cNvPr id="216" name="TextBox 215">
            <a:extLst>
              <a:ext uri="{FF2B5EF4-FFF2-40B4-BE49-F238E27FC236}">
                <a16:creationId xmlns:a16="http://schemas.microsoft.com/office/drawing/2014/main" id="{22E02912-1CF1-3340-B871-F475D38E129C}"/>
              </a:ext>
            </a:extLst>
          </p:cNvPr>
          <p:cNvSpPr txBox="1"/>
          <p:nvPr/>
        </p:nvSpPr>
        <p:spPr>
          <a:xfrm flipH="1">
            <a:off x="6677753" y="2598003"/>
            <a:ext cx="5065618" cy="584775"/>
          </a:xfrm>
          <a:prstGeom prst="rect">
            <a:avLst/>
          </a:prstGeom>
          <a:noFill/>
        </p:spPr>
        <p:txBody>
          <a:bodyPr wrap="square" rtlCol="0">
            <a:spAutoFit/>
          </a:bodyPr>
          <a:lstStyle/>
          <a:p>
            <a:r>
              <a:rPr lang="en-US" altLang="ko-KR" sz="1600" dirty="0">
                <a:solidFill>
                  <a:schemeClr val="bg1"/>
                </a:solidFill>
                <a:latin typeface="Times New Roman" panose="02020603050405020304" pitchFamily="18" charset="0"/>
                <a:cs typeface="Times New Roman" panose="02020603050405020304" pitchFamily="18" charset="0"/>
              </a:rPr>
              <a:t>AI for declaring the colors of objects and suggesting colors to claim best harmony depending on a color palette.</a:t>
            </a:r>
            <a:endParaRPr lang="ko-KR" altLang="en-US" sz="1600" dirty="0">
              <a:solidFill>
                <a:schemeClr val="bg1"/>
              </a:solidFill>
              <a:latin typeface="Times New Roman" panose="02020603050405020304" pitchFamily="18" charset="0"/>
              <a:cs typeface="Times New Roman" panose="02020603050405020304" pitchFamily="18" charset="0"/>
            </a:endParaRPr>
          </a:p>
        </p:txBody>
      </p:sp>
      <p:pic>
        <p:nvPicPr>
          <p:cNvPr id="11" name="Graphic 10" descr="Paint brush with solid fill">
            <a:extLst>
              <a:ext uri="{FF2B5EF4-FFF2-40B4-BE49-F238E27FC236}">
                <a16:creationId xmlns:a16="http://schemas.microsoft.com/office/drawing/2014/main" id="{394C1670-C77B-3746-A2D4-F2724386F3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55357" y="2784271"/>
            <a:ext cx="387586" cy="387586"/>
          </a:xfrm>
          <a:prstGeom prst="rect">
            <a:avLst/>
          </a:prstGeom>
        </p:spPr>
      </p:pic>
      <p:sp>
        <p:nvSpPr>
          <p:cNvPr id="217" name="TextBox 216">
            <a:extLst>
              <a:ext uri="{FF2B5EF4-FFF2-40B4-BE49-F238E27FC236}">
                <a16:creationId xmlns:a16="http://schemas.microsoft.com/office/drawing/2014/main" id="{7F7725D6-3100-584D-A8A7-13E82CAABC17}"/>
              </a:ext>
            </a:extLst>
          </p:cNvPr>
          <p:cNvSpPr txBox="1"/>
          <p:nvPr/>
        </p:nvSpPr>
        <p:spPr>
          <a:xfrm flipH="1">
            <a:off x="6878023" y="3632935"/>
            <a:ext cx="5065618" cy="830997"/>
          </a:xfrm>
          <a:prstGeom prst="rect">
            <a:avLst/>
          </a:prstGeom>
          <a:noFill/>
        </p:spPr>
        <p:txBody>
          <a:bodyPr wrap="square" rtlCol="0">
            <a:spAutoFit/>
          </a:bodyPr>
          <a:lstStyle/>
          <a:p>
            <a:r>
              <a:rPr lang="en-US" altLang="ko-KR" sz="1600" dirty="0">
                <a:solidFill>
                  <a:schemeClr val="bg1"/>
                </a:solidFill>
                <a:latin typeface="Times New Roman" panose="02020603050405020304" pitchFamily="18" charset="0"/>
                <a:cs typeface="Times New Roman" panose="02020603050405020304" pitchFamily="18" charset="0"/>
              </a:rPr>
              <a:t>Model database for ex. google poly to use in the room preview. It will also work outside, for example in garden design.</a:t>
            </a:r>
            <a:endParaRPr lang="ko-KR" altLang="en-US" sz="1600" dirty="0">
              <a:solidFill>
                <a:schemeClr val="bg1"/>
              </a:solidFill>
              <a:latin typeface="Times New Roman" panose="02020603050405020304" pitchFamily="18" charset="0"/>
              <a:cs typeface="Times New Roman" panose="02020603050405020304" pitchFamily="18" charset="0"/>
            </a:endParaRPr>
          </a:p>
        </p:txBody>
      </p:sp>
      <p:pic>
        <p:nvPicPr>
          <p:cNvPr id="218" name="Graphic 217" descr="Database with solid fill">
            <a:extLst>
              <a:ext uri="{FF2B5EF4-FFF2-40B4-BE49-F238E27FC236}">
                <a16:creationId xmlns:a16="http://schemas.microsoft.com/office/drawing/2014/main" id="{5DF064EF-CA9E-E54A-BC2E-85DB74A254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1372" y="3688730"/>
            <a:ext cx="450964" cy="450964"/>
          </a:xfrm>
          <a:prstGeom prst="rect">
            <a:avLst/>
          </a:prstGeom>
        </p:spPr>
      </p:pic>
      <p:sp>
        <p:nvSpPr>
          <p:cNvPr id="220" name="TextBox 219">
            <a:extLst>
              <a:ext uri="{FF2B5EF4-FFF2-40B4-BE49-F238E27FC236}">
                <a16:creationId xmlns:a16="http://schemas.microsoft.com/office/drawing/2014/main" id="{5A260088-8B5C-604C-AD6F-F4C4D398A306}"/>
              </a:ext>
            </a:extLst>
          </p:cNvPr>
          <p:cNvSpPr txBox="1"/>
          <p:nvPr/>
        </p:nvSpPr>
        <p:spPr>
          <a:xfrm flipH="1">
            <a:off x="6677753" y="4542377"/>
            <a:ext cx="5065618" cy="1077218"/>
          </a:xfrm>
          <a:prstGeom prst="rect">
            <a:avLst/>
          </a:prstGeom>
          <a:noFill/>
        </p:spPr>
        <p:txBody>
          <a:bodyPr wrap="square" rtlCol="0">
            <a:spAutoFit/>
          </a:bodyPr>
          <a:lstStyle/>
          <a:p>
            <a:r>
              <a:rPr lang="en-US" altLang="ko-KR" sz="1600" dirty="0">
                <a:solidFill>
                  <a:schemeClr val="bg1"/>
                </a:solidFill>
                <a:latin typeface="Times New Roman" panose="02020603050405020304" pitchFamily="18" charset="0"/>
                <a:cs typeface="Times New Roman" panose="02020603050405020304" pitchFamily="18" charset="0"/>
              </a:rPr>
              <a:t> Not only addition from the imported models; also with AI, the program is already    generating decoration models (potential new furniture), users can transform these objects also as they wish.</a:t>
            </a:r>
            <a:endParaRPr lang="ko-KR" altLang="en-US" sz="1600" dirty="0">
              <a:solidFill>
                <a:schemeClr val="bg1"/>
              </a:solidFill>
              <a:latin typeface="Times New Roman" panose="02020603050405020304" pitchFamily="18" charset="0"/>
              <a:cs typeface="Times New Roman" panose="02020603050405020304" pitchFamily="18" charset="0"/>
            </a:endParaRPr>
          </a:p>
        </p:txBody>
      </p:sp>
      <p:pic>
        <p:nvPicPr>
          <p:cNvPr id="222" name="Graphic 221" descr="Ripple with solid fill">
            <a:extLst>
              <a:ext uri="{FF2B5EF4-FFF2-40B4-BE49-F238E27FC236}">
                <a16:creationId xmlns:a16="http://schemas.microsoft.com/office/drawing/2014/main" id="{6679952E-9687-EE43-9661-1657AA0380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8861" y="4587002"/>
            <a:ext cx="455680" cy="455680"/>
          </a:xfrm>
          <a:prstGeom prst="rect">
            <a:avLst/>
          </a:prstGeom>
        </p:spPr>
      </p:pic>
      <p:sp>
        <p:nvSpPr>
          <p:cNvPr id="223" name="TextBox 222">
            <a:extLst>
              <a:ext uri="{FF2B5EF4-FFF2-40B4-BE49-F238E27FC236}">
                <a16:creationId xmlns:a16="http://schemas.microsoft.com/office/drawing/2014/main" id="{B723C7DA-AEAF-234A-9F89-E58B258FAEC7}"/>
              </a:ext>
            </a:extLst>
          </p:cNvPr>
          <p:cNvSpPr txBox="1"/>
          <p:nvPr/>
        </p:nvSpPr>
        <p:spPr>
          <a:xfrm flipH="1">
            <a:off x="5831466" y="5577309"/>
            <a:ext cx="5757458" cy="584775"/>
          </a:xfrm>
          <a:prstGeom prst="rect">
            <a:avLst/>
          </a:prstGeom>
          <a:noFill/>
        </p:spPr>
        <p:txBody>
          <a:bodyPr wrap="square" rtlCol="0">
            <a:spAutoFit/>
          </a:bodyPr>
          <a:lstStyle/>
          <a:p>
            <a:r>
              <a:rPr lang="en-US" altLang="ko-KR" sz="1600" dirty="0">
                <a:solidFill>
                  <a:schemeClr val="bg1"/>
                </a:solidFill>
                <a:latin typeface="Times New Roman" panose="02020603050405020304" pitchFamily="18" charset="0"/>
                <a:cs typeface="Times New Roman" panose="02020603050405020304" pitchFamily="18" charset="0"/>
              </a:rPr>
              <a:t>The app can also add new details to the home such as new windows, doors, walls, etc.</a:t>
            </a:r>
            <a:endParaRPr lang="ko-KR" alt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821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671638" y="316539"/>
            <a:ext cx="3187408" cy="748711"/>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4000" dirty="0">
                <a:solidFill>
                  <a:schemeClr val="bg1"/>
                </a:solidFill>
                <a:latin typeface="Times New Roman" panose="02020603050405020304" pitchFamily="18" charset="0"/>
                <a:cs typeface="Times New Roman" panose="02020603050405020304" pitchFamily="18" charset="0"/>
              </a:rPr>
              <a:t>Requirements</a:t>
            </a:r>
            <a:endParaRPr kumimoji="0" lang="ko-KR" altLang="en-US" sz="4000" b="0" i="0" u="none" strike="noStrike" kern="1200" cap="none" spc="0" normalizeH="0" baseline="0" noProof="0" dirty="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chemeClr val="bg1"/>
              </a:solidFill>
              <a:effectLst/>
              <a:uLnTx/>
              <a:uFillTx/>
              <a:latin typeface="Times New Roman" panose="02020603050405020304" pitchFamily="18" charset="0"/>
              <a:ea typeface="Arial Unicode MS"/>
              <a:cs typeface="Times New Roman" panose="02020603050405020304" pitchFamily="18" charset="0"/>
            </a:endParaRPr>
          </a:p>
        </p:txBody>
      </p:sp>
      <p:pic>
        <p:nvPicPr>
          <p:cNvPr id="3" name="Graphic 2" descr="Presentation with pie chart with solid fill">
            <a:extLst>
              <a:ext uri="{FF2B5EF4-FFF2-40B4-BE49-F238E27FC236}">
                <a16:creationId xmlns:a16="http://schemas.microsoft.com/office/drawing/2014/main" id="{97B494A6-FB09-1B4A-B83D-61A3D57986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450" y="26526"/>
            <a:ext cx="1328738" cy="1328738"/>
          </a:xfrm>
          <a:prstGeom prst="rect">
            <a:avLst/>
          </a:prstGeom>
        </p:spPr>
      </p:pic>
      <p:grpSp>
        <p:nvGrpSpPr>
          <p:cNvPr id="8" name="Group 7">
            <a:extLst>
              <a:ext uri="{FF2B5EF4-FFF2-40B4-BE49-F238E27FC236}">
                <a16:creationId xmlns:a16="http://schemas.microsoft.com/office/drawing/2014/main" id="{1D65D971-5F7E-A44D-8ECC-906789C919BB}"/>
              </a:ext>
            </a:extLst>
          </p:cNvPr>
          <p:cNvGrpSpPr/>
          <p:nvPr/>
        </p:nvGrpSpPr>
        <p:grpSpPr>
          <a:xfrm>
            <a:off x="8686366" y="1788205"/>
            <a:ext cx="3335587" cy="4208333"/>
            <a:chOff x="302738" y="4417057"/>
            <a:chExt cx="2851594" cy="4963931"/>
          </a:xfrm>
        </p:grpSpPr>
        <p:sp>
          <p:nvSpPr>
            <p:cNvPr id="9" name="TextBox 8">
              <a:extLst>
                <a:ext uri="{FF2B5EF4-FFF2-40B4-BE49-F238E27FC236}">
                  <a16:creationId xmlns:a16="http://schemas.microsoft.com/office/drawing/2014/main" id="{DA23BA0D-7122-CD4F-9588-BD7B27919418}"/>
                </a:ext>
              </a:extLst>
            </p:cNvPr>
            <p:cNvSpPr txBox="1"/>
            <p:nvPr/>
          </p:nvSpPr>
          <p:spPr>
            <a:xfrm>
              <a:off x="302738" y="4417057"/>
              <a:ext cx="2851594" cy="276999"/>
            </a:xfrm>
            <a:prstGeom prst="rect">
              <a:avLst/>
            </a:prstGeom>
            <a:noFill/>
          </p:spPr>
          <p:txBody>
            <a:bodyPr wrap="square" lIns="0" rtlCol="0" anchor="ctr">
              <a:spAutoFit/>
            </a:bodyPr>
            <a:lstStyle/>
            <a:p>
              <a:r>
                <a:rPr lang="en-US" altLang="ko-KR" sz="1200" b="1" dirty="0">
                  <a:solidFill>
                    <a:schemeClr val="bg1"/>
                  </a:solidFill>
                  <a:latin typeface="Times New Roman" panose="02020603050405020304" pitchFamily="18" charset="0"/>
                  <a:cs typeface="Times New Roman" panose="02020603050405020304" pitchFamily="18" charset="0"/>
                </a:rPr>
                <a:t>Environmental requirements</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6E80340-3082-FB43-AA90-077F63E32EF3}"/>
                </a:ext>
              </a:extLst>
            </p:cNvPr>
            <p:cNvSpPr txBox="1"/>
            <p:nvPr/>
          </p:nvSpPr>
          <p:spPr>
            <a:xfrm>
              <a:off x="302738" y="4672007"/>
              <a:ext cx="2851594" cy="4708981"/>
            </a:xfrm>
            <a:prstGeom prst="rect">
              <a:avLst/>
            </a:prstGeom>
            <a:noFill/>
          </p:spPr>
          <p:txBody>
            <a:bodyPr wrap="square" lIns="0"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 </a:t>
              </a:r>
              <a:r>
                <a:rPr lang="en-US" altLang="ko-KR" sz="1200" u="sng" dirty="0">
                  <a:solidFill>
                    <a:schemeClr val="bg1"/>
                  </a:solidFill>
                  <a:latin typeface="Times New Roman" panose="02020603050405020304" pitchFamily="18" charset="0"/>
                  <a:cs typeface="Times New Roman" panose="02020603050405020304" pitchFamily="18" charset="0"/>
                </a:rPr>
                <a:t>Physical requirements </a:t>
              </a:r>
              <a:r>
                <a:rPr lang="en-US" altLang="ko-KR" sz="1200" dirty="0">
                  <a:solidFill>
                    <a:schemeClr val="bg1"/>
                  </a:solidFill>
                  <a:latin typeface="Times New Roman" panose="02020603050405020304" pitchFamily="18" charset="0"/>
                  <a:cs typeface="Times New Roman" panose="02020603050405020304" pitchFamily="18" charset="0"/>
                </a:rPr>
                <a:t>- The app must be usable in a wide range of lighting conditions - bright glare, evening.</a:t>
              </a:r>
            </a:p>
            <a:p>
              <a:r>
                <a:rPr lang="en-US" altLang="ko-KR" sz="1200" dirty="0">
                  <a:solidFill>
                    <a:schemeClr val="bg1"/>
                  </a:solidFill>
                  <a:latin typeface="Times New Roman" panose="02020603050405020304" pitchFamily="18" charset="0"/>
                  <a:cs typeface="Times New Roman" panose="02020603050405020304" pitchFamily="18" charset="0"/>
                </a:rPr>
                <a:t>- </a:t>
              </a:r>
              <a:r>
                <a:rPr lang="en-US" altLang="ko-KR" sz="1200" u="sng" dirty="0">
                  <a:solidFill>
                    <a:schemeClr val="bg1"/>
                  </a:solidFill>
                  <a:latin typeface="Times New Roman" panose="02020603050405020304" pitchFamily="18" charset="0"/>
                  <a:cs typeface="Times New Roman" panose="02020603050405020304" pitchFamily="18" charset="0"/>
                </a:rPr>
                <a:t>Physical requirements </a:t>
              </a:r>
              <a:r>
                <a:rPr lang="en-US" altLang="ko-KR" sz="1200" dirty="0">
                  <a:solidFill>
                    <a:schemeClr val="bg1"/>
                  </a:solidFill>
                  <a:latin typeface="Times New Roman" panose="02020603050405020304" pitchFamily="18" charset="0"/>
                  <a:cs typeface="Times New Roman" panose="02020603050405020304" pitchFamily="18" charset="0"/>
                </a:rPr>
                <a:t>- The app must be usable in crowded places with people / objects.</a:t>
              </a:r>
            </a:p>
            <a:p>
              <a:r>
                <a:rPr lang="en-US" altLang="ko-KR" sz="1200" dirty="0">
                  <a:solidFill>
                    <a:schemeClr val="bg1"/>
                  </a:solidFill>
                  <a:latin typeface="Times New Roman" panose="02020603050405020304" pitchFamily="18" charset="0"/>
                  <a:cs typeface="Times New Roman" panose="02020603050405020304" pitchFamily="18" charset="0"/>
                </a:rPr>
                <a:t>- </a:t>
              </a:r>
              <a:r>
                <a:rPr lang="en-US" altLang="ko-KR" sz="1200" u="sng" dirty="0">
                  <a:solidFill>
                    <a:schemeClr val="bg1"/>
                  </a:solidFill>
                  <a:latin typeface="Times New Roman" panose="02020603050405020304" pitchFamily="18" charset="0"/>
                  <a:cs typeface="Times New Roman" panose="02020603050405020304" pitchFamily="18" charset="0"/>
                </a:rPr>
                <a:t>Physical requirements </a:t>
              </a:r>
              <a:r>
                <a:rPr lang="en-US" altLang="ko-KR" sz="1200" dirty="0">
                  <a:solidFill>
                    <a:schemeClr val="bg1"/>
                  </a:solidFill>
                  <a:latin typeface="Times New Roman" panose="02020603050405020304" pitchFamily="18" charset="0"/>
                  <a:cs typeface="Times New Roman" panose="02020603050405020304" pitchFamily="18" charset="0"/>
                </a:rPr>
                <a:t>- The app must be usable outside the home (e.g. the garden).</a:t>
              </a:r>
            </a:p>
            <a:p>
              <a:r>
                <a:rPr lang="en-US" altLang="ko-KR" sz="1200" dirty="0">
                  <a:solidFill>
                    <a:schemeClr val="bg1"/>
                  </a:solidFill>
                  <a:latin typeface="Times New Roman" panose="02020603050405020304" pitchFamily="18" charset="0"/>
                  <a:cs typeface="Times New Roman" panose="02020603050405020304" pitchFamily="18" charset="0"/>
                </a:rPr>
                <a:t>- </a:t>
              </a:r>
              <a:r>
                <a:rPr lang="en-US" altLang="ko-KR" sz="1200" u="sng" dirty="0">
                  <a:solidFill>
                    <a:schemeClr val="bg1"/>
                  </a:solidFill>
                  <a:latin typeface="Times New Roman" panose="02020603050405020304" pitchFamily="18" charset="0"/>
                  <a:cs typeface="Times New Roman" panose="02020603050405020304" pitchFamily="18" charset="0"/>
                </a:rPr>
                <a:t>Social environment </a:t>
              </a:r>
              <a:r>
                <a:rPr lang="en-US" altLang="ko-KR" sz="1200" dirty="0">
                  <a:solidFill>
                    <a:schemeClr val="bg1"/>
                  </a:solidFill>
                  <a:latin typeface="Times New Roman" panose="02020603050405020304" pitchFamily="18" charset="0"/>
                  <a:cs typeface="Times New Roman" panose="02020603050405020304" pitchFamily="18" charset="0"/>
                </a:rPr>
                <a:t>- The app will help the user to contact the company he chose from.</a:t>
              </a:r>
            </a:p>
            <a:p>
              <a:r>
                <a:rPr lang="en-US" altLang="ko-KR" sz="1200" dirty="0">
                  <a:solidFill>
                    <a:schemeClr val="bg1"/>
                  </a:solidFill>
                  <a:latin typeface="Times New Roman" panose="02020603050405020304" pitchFamily="18" charset="0"/>
                  <a:cs typeface="Times New Roman" panose="02020603050405020304" pitchFamily="18" charset="0"/>
                </a:rPr>
                <a:t>- </a:t>
              </a:r>
              <a:r>
                <a:rPr lang="en-US" altLang="ko-KR" sz="1200" u="sng" dirty="0">
                  <a:solidFill>
                    <a:schemeClr val="bg1"/>
                  </a:solidFill>
                  <a:latin typeface="Times New Roman" panose="02020603050405020304" pitchFamily="18" charset="0"/>
                  <a:cs typeface="Times New Roman" panose="02020603050405020304" pitchFamily="18" charset="0"/>
                </a:rPr>
                <a:t>Social environment </a:t>
              </a:r>
              <a:r>
                <a:rPr lang="en-US" altLang="ko-KR" sz="1200" dirty="0">
                  <a:solidFill>
                    <a:schemeClr val="bg1"/>
                  </a:solidFill>
                  <a:latin typeface="Times New Roman" panose="02020603050405020304" pitchFamily="18" charset="0"/>
                  <a:cs typeface="Times New Roman" panose="02020603050405020304" pitchFamily="18" charset="0"/>
                </a:rPr>
                <a:t>- The user can read the comments provided by other users and discuss with them about it.</a:t>
              </a:r>
            </a:p>
            <a:p>
              <a:r>
                <a:rPr lang="en-US" altLang="ko-KR" sz="1200" dirty="0">
                  <a:solidFill>
                    <a:schemeClr val="bg1"/>
                  </a:solidFill>
                  <a:latin typeface="Times New Roman" panose="02020603050405020304" pitchFamily="18" charset="0"/>
                  <a:cs typeface="Times New Roman" panose="02020603050405020304" pitchFamily="18" charset="0"/>
                </a:rPr>
                <a:t>- </a:t>
              </a:r>
              <a:r>
                <a:rPr lang="en-US" altLang="ko-KR" sz="1200" u="sng" dirty="0">
                  <a:solidFill>
                    <a:schemeClr val="bg1"/>
                  </a:solidFill>
                  <a:latin typeface="Times New Roman" panose="02020603050405020304" pitchFamily="18" charset="0"/>
                  <a:cs typeface="Times New Roman" panose="02020603050405020304" pitchFamily="18" charset="0"/>
                </a:rPr>
                <a:t>Organizational requirements </a:t>
              </a:r>
              <a:r>
                <a:rPr lang="en-US" altLang="ko-KR" sz="1200" dirty="0">
                  <a:solidFill>
                    <a:schemeClr val="bg1"/>
                  </a:solidFill>
                  <a:latin typeface="Times New Roman" panose="02020603050405020304" pitchFamily="18" charset="0"/>
                  <a:cs typeface="Times New Roman" panose="02020603050405020304" pitchFamily="18" charset="0"/>
                </a:rPr>
                <a:t>- The app will provide technical assistance to users.</a:t>
              </a:r>
            </a:p>
            <a:p>
              <a:r>
                <a:rPr lang="en-US" altLang="ko-KR" sz="1200" dirty="0">
                  <a:solidFill>
                    <a:schemeClr val="bg1"/>
                  </a:solidFill>
                  <a:latin typeface="Times New Roman" panose="02020603050405020304" pitchFamily="18" charset="0"/>
                  <a:cs typeface="Times New Roman" panose="02020603050405020304" pitchFamily="18" charset="0"/>
                </a:rPr>
                <a:t>- </a:t>
              </a:r>
              <a:r>
                <a:rPr lang="en-US" altLang="ko-KR" sz="1200" u="sng" dirty="0">
                  <a:solidFill>
                    <a:schemeClr val="bg1"/>
                  </a:solidFill>
                  <a:latin typeface="Times New Roman" panose="02020603050405020304" pitchFamily="18" charset="0"/>
                  <a:cs typeface="Times New Roman" panose="02020603050405020304" pitchFamily="18" charset="0"/>
                </a:rPr>
                <a:t>Organizational requirements </a:t>
              </a:r>
              <a:r>
                <a:rPr lang="en-US" altLang="ko-KR" sz="1200" dirty="0">
                  <a:solidFill>
                    <a:schemeClr val="bg1"/>
                  </a:solidFill>
                  <a:latin typeface="Times New Roman" panose="02020603050405020304" pitchFamily="18" charset="0"/>
                  <a:cs typeface="Times New Roman" panose="02020603050405020304" pitchFamily="18" charset="0"/>
                </a:rPr>
                <a:t>- The developers will keep the app updated with newest furniture and prices with the help of the partners (other companies e. g. IKEA, </a:t>
              </a:r>
              <a:r>
                <a:rPr lang="en-US" altLang="ko-KR" sz="1200" dirty="0" err="1">
                  <a:solidFill>
                    <a:schemeClr val="bg1"/>
                  </a:solidFill>
                  <a:latin typeface="Times New Roman" panose="02020603050405020304" pitchFamily="18" charset="0"/>
                  <a:cs typeface="Times New Roman" panose="02020603050405020304" pitchFamily="18" charset="0"/>
                </a:rPr>
                <a:t>Hepsiburada</a:t>
              </a:r>
              <a:r>
                <a:rPr lang="en-US" altLang="ko-KR" sz="1200" dirty="0">
                  <a:solidFill>
                    <a:schemeClr val="bg1"/>
                  </a:solidFill>
                  <a:latin typeface="Times New Roman" panose="02020603050405020304" pitchFamily="18" charset="0"/>
                  <a:cs typeface="Times New Roman" panose="02020603050405020304" pitchFamily="18" charset="0"/>
                </a:rPr>
                <a:t>).</a:t>
              </a:r>
            </a:p>
            <a:p>
              <a:r>
                <a:rPr lang="en-US" altLang="ko-KR" sz="1200" dirty="0">
                  <a:solidFill>
                    <a:schemeClr val="bg1"/>
                  </a:solidFill>
                  <a:latin typeface="Times New Roman" panose="02020603050405020304" pitchFamily="18" charset="0"/>
                  <a:cs typeface="Times New Roman" panose="02020603050405020304" pitchFamily="18" charset="0"/>
                </a:rPr>
                <a:t>- </a:t>
              </a:r>
              <a:r>
                <a:rPr lang="en-US" altLang="ko-KR" sz="1200" u="sng" dirty="0">
                  <a:solidFill>
                    <a:schemeClr val="bg1"/>
                  </a:solidFill>
                  <a:latin typeface="Times New Roman" panose="02020603050405020304" pitchFamily="18" charset="0"/>
                  <a:cs typeface="Times New Roman" panose="02020603050405020304" pitchFamily="18" charset="0"/>
                </a:rPr>
                <a:t>Organizational requirements </a:t>
              </a:r>
              <a:r>
                <a:rPr lang="en-US" altLang="ko-KR" sz="1200" dirty="0">
                  <a:solidFill>
                    <a:schemeClr val="bg1"/>
                  </a:solidFill>
                  <a:latin typeface="Times New Roman" panose="02020603050405020304" pitchFamily="18" charset="0"/>
                  <a:cs typeface="Times New Roman" panose="02020603050405020304" pitchFamily="18" charset="0"/>
                </a:rPr>
                <a:t>- The app will provide a sharing feature so users are able to share the last view they got with other friends.</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8130B53-8391-4A4A-9AB0-FAC1399283CE}"/>
              </a:ext>
            </a:extLst>
          </p:cNvPr>
          <p:cNvGrpSpPr/>
          <p:nvPr/>
        </p:nvGrpSpPr>
        <p:grpSpPr>
          <a:xfrm>
            <a:off x="311243" y="4307319"/>
            <a:ext cx="4273073" cy="2647061"/>
            <a:chOff x="302738" y="4417058"/>
            <a:chExt cx="2851594" cy="4380210"/>
          </a:xfrm>
        </p:grpSpPr>
        <p:sp>
          <p:nvSpPr>
            <p:cNvPr id="12" name="TextBox 11">
              <a:extLst>
                <a:ext uri="{FF2B5EF4-FFF2-40B4-BE49-F238E27FC236}">
                  <a16:creationId xmlns:a16="http://schemas.microsoft.com/office/drawing/2014/main" id="{73697B05-3DA5-5841-8BD4-1770D22DEC1A}"/>
                </a:ext>
              </a:extLst>
            </p:cNvPr>
            <p:cNvSpPr txBox="1"/>
            <p:nvPr/>
          </p:nvSpPr>
          <p:spPr>
            <a:xfrm>
              <a:off x="302738" y="4417058"/>
              <a:ext cx="2851594" cy="276999"/>
            </a:xfrm>
            <a:prstGeom prst="rect">
              <a:avLst/>
            </a:prstGeom>
            <a:noFill/>
          </p:spPr>
          <p:txBody>
            <a:bodyPr wrap="square" lIns="0" rtlCol="0" anchor="ctr">
              <a:spAutoFit/>
            </a:bodyPr>
            <a:lstStyle/>
            <a:p>
              <a:r>
                <a:rPr lang="en-US" altLang="ko-KR" sz="1200" b="1" dirty="0">
                  <a:solidFill>
                    <a:schemeClr val="bg1"/>
                  </a:solidFill>
                  <a:latin typeface="Times New Roman" panose="02020603050405020304" pitchFamily="18" charset="0"/>
                  <a:cs typeface="Times New Roman" panose="02020603050405020304" pitchFamily="18" charset="0"/>
                </a:rPr>
                <a:t>Eliciting requirements</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03C2D4C-AF1A-1D4F-B2F1-A4C1503447FA}"/>
                </a:ext>
              </a:extLst>
            </p:cNvPr>
            <p:cNvSpPr txBox="1"/>
            <p:nvPr/>
          </p:nvSpPr>
          <p:spPr>
            <a:xfrm>
              <a:off x="302738" y="4672006"/>
              <a:ext cx="2851594" cy="4125262"/>
            </a:xfrm>
            <a:prstGeom prst="rect">
              <a:avLst/>
            </a:prstGeom>
            <a:noFill/>
          </p:spPr>
          <p:txBody>
            <a:bodyPr wrap="square" lIns="0"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Questionnaire :</a:t>
              </a:r>
            </a:p>
            <a:p>
              <a:r>
                <a:rPr lang="en-US" altLang="ko-KR" sz="1200" dirty="0">
                  <a:solidFill>
                    <a:schemeClr val="bg1"/>
                  </a:solidFill>
                  <a:latin typeface="Times New Roman" panose="02020603050405020304" pitchFamily="18" charset="0"/>
                  <a:cs typeface="Times New Roman" panose="02020603050405020304" pitchFamily="18" charset="0"/>
                </a:rPr>
                <a:t>- How did you learn about the </a:t>
              </a:r>
              <a:r>
                <a:rPr lang="en-US" altLang="ko-KR" sz="1200" dirty="0" err="1">
                  <a:solidFill>
                    <a:schemeClr val="bg1"/>
                  </a:solidFill>
                  <a:latin typeface="Times New Roman" panose="02020603050405020304" pitchFamily="18" charset="0"/>
                  <a:cs typeface="Times New Roman" panose="02020603050405020304" pitchFamily="18" charset="0"/>
                </a:rPr>
                <a:t>HomePlay</a:t>
              </a:r>
              <a:r>
                <a:rPr lang="en-US" altLang="ko-KR" sz="1200" dirty="0">
                  <a:solidFill>
                    <a:schemeClr val="bg1"/>
                  </a:solidFill>
                  <a:latin typeface="Times New Roman" panose="02020603050405020304" pitchFamily="18" charset="0"/>
                  <a:cs typeface="Times New Roman" panose="02020603050405020304" pitchFamily="18" charset="0"/>
                </a:rPr>
                <a:t> app?</a:t>
              </a:r>
            </a:p>
            <a:p>
              <a:r>
                <a:rPr lang="en-US" altLang="ko-KR" sz="1200" dirty="0">
                  <a:solidFill>
                    <a:schemeClr val="bg1"/>
                  </a:solidFill>
                  <a:latin typeface="Times New Roman" panose="02020603050405020304" pitchFamily="18" charset="0"/>
                  <a:cs typeface="Times New Roman" panose="02020603050405020304" pitchFamily="18" charset="0"/>
                </a:rPr>
                <a:t>- Did you face difficulties using it for the first time?</a:t>
              </a:r>
            </a:p>
            <a:p>
              <a:r>
                <a:rPr lang="en-US" altLang="ko-KR" sz="1200" dirty="0">
                  <a:solidFill>
                    <a:schemeClr val="bg1"/>
                  </a:solidFill>
                  <a:latin typeface="Times New Roman" panose="02020603050405020304" pitchFamily="18" charset="0"/>
                  <a:cs typeface="Times New Roman" panose="02020603050405020304" pitchFamily="18" charset="0"/>
                </a:rPr>
                <a:t>- Do you think the </a:t>
              </a:r>
              <a:r>
                <a:rPr lang="en-US" altLang="ko-KR" sz="1200" dirty="0" err="1">
                  <a:solidFill>
                    <a:schemeClr val="bg1"/>
                  </a:solidFill>
                  <a:latin typeface="Times New Roman" panose="02020603050405020304" pitchFamily="18" charset="0"/>
                  <a:cs typeface="Times New Roman" panose="02020603050405020304" pitchFamily="18" charset="0"/>
                </a:rPr>
                <a:t>HomePlay</a:t>
              </a:r>
              <a:r>
                <a:rPr lang="en-US" altLang="ko-KR" sz="1200" dirty="0">
                  <a:solidFill>
                    <a:schemeClr val="bg1"/>
                  </a:solidFill>
                  <a:latin typeface="Times New Roman" panose="02020603050405020304" pitchFamily="18" charset="0"/>
                  <a:cs typeface="Times New Roman" panose="02020603050405020304" pitchFamily="18" charset="0"/>
                </a:rPr>
                <a:t> app is safe?</a:t>
              </a:r>
            </a:p>
            <a:p>
              <a:r>
                <a:rPr lang="en-US" altLang="ko-KR" sz="1200" dirty="0">
                  <a:solidFill>
                    <a:schemeClr val="bg1"/>
                  </a:solidFill>
                  <a:latin typeface="Times New Roman" panose="02020603050405020304" pitchFamily="18" charset="0"/>
                  <a:cs typeface="Times New Roman" panose="02020603050405020304" pitchFamily="18" charset="0"/>
                </a:rPr>
                <a:t>- Why do you use the </a:t>
              </a:r>
              <a:r>
                <a:rPr lang="en-US" altLang="ko-KR" sz="1200" dirty="0" err="1">
                  <a:solidFill>
                    <a:schemeClr val="bg1"/>
                  </a:solidFill>
                  <a:latin typeface="Times New Roman" panose="02020603050405020304" pitchFamily="18" charset="0"/>
                  <a:cs typeface="Times New Roman" panose="02020603050405020304" pitchFamily="18" charset="0"/>
                </a:rPr>
                <a:t>HomePlay</a:t>
              </a:r>
              <a:r>
                <a:rPr lang="en-US" altLang="ko-KR" sz="1200" dirty="0">
                  <a:solidFill>
                    <a:schemeClr val="bg1"/>
                  </a:solidFill>
                  <a:latin typeface="Times New Roman" panose="02020603050405020304" pitchFamily="18" charset="0"/>
                  <a:cs typeface="Times New Roman" panose="02020603050405020304" pitchFamily="18" charset="0"/>
                </a:rPr>
                <a:t> app?</a:t>
              </a:r>
            </a:p>
            <a:p>
              <a:r>
                <a:rPr lang="en-US" altLang="ko-KR" sz="1200" dirty="0">
                  <a:solidFill>
                    <a:schemeClr val="bg1"/>
                  </a:solidFill>
                  <a:latin typeface="Times New Roman" panose="02020603050405020304" pitchFamily="18" charset="0"/>
                  <a:cs typeface="Times New Roman" panose="02020603050405020304" pitchFamily="18" charset="0"/>
                </a:rPr>
                <a:t>- Was the app able to help you?</a:t>
              </a:r>
            </a:p>
            <a:p>
              <a:r>
                <a:rPr lang="en-US" altLang="ko-KR" sz="1200" dirty="0">
                  <a:solidFill>
                    <a:schemeClr val="bg1"/>
                  </a:solidFill>
                  <a:latin typeface="Times New Roman" panose="02020603050405020304" pitchFamily="18" charset="0"/>
                  <a:cs typeface="Times New Roman" panose="02020603050405020304" pitchFamily="18" charset="0"/>
                </a:rPr>
                <a:t>- Did you try other AR apps that work with the same concept?</a:t>
              </a:r>
            </a:p>
            <a:p>
              <a:r>
                <a:rPr lang="en-US" altLang="ko-KR" sz="1200" dirty="0">
                  <a:solidFill>
                    <a:schemeClr val="bg1"/>
                  </a:solidFill>
                  <a:latin typeface="Times New Roman" panose="02020603050405020304" pitchFamily="18" charset="0"/>
                  <a:cs typeface="Times New Roman" panose="02020603050405020304" pitchFamily="18" charset="0"/>
                </a:rPr>
                <a:t>- Do you think the </a:t>
              </a:r>
              <a:r>
                <a:rPr lang="en-US" altLang="ko-KR" sz="1200" dirty="0" err="1">
                  <a:solidFill>
                    <a:schemeClr val="bg1"/>
                  </a:solidFill>
                  <a:latin typeface="Times New Roman" panose="02020603050405020304" pitchFamily="18" charset="0"/>
                  <a:cs typeface="Times New Roman" panose="02020603050405020304" pitchFamily="18" charset="0"/>
                </a:rPr>
                <a:t>HomePlay</a:t>
              </a:r>
              <a:r>
                <a:rPr lang="en-US" altLang="ko-KR" sz="1200" dirty="0">
                  <a:solidFill>
                    <a:schemeClr val="bg1"/>
                  </a:solidFill>
                  <a:latin typeface="Times New Roman" panose="02020603050405020304" pitchFamily="18" charset="0"/>
                  <a:cs typeface="Times New Roman" panose="02020603050405020304" pitchFamily="18" charset="0"/>
                </a:rPr>
                <a:t> app is better than other apps?</a:t>
              </a:r>
            </a:p>
            <a:p>
              <a:r>
                <a:rPr lang="en-US" altLang="ko-KR" sz="1200" dirty="0">
                  <a:solidFill>
                    <a:schemeClr val="bg1"/>
                  </a:solidFill>
                  <a:latin typeface="Times New Roman" panose="02020603050405020304" pitchFamily="18" charset="0"/>
                  <a:cs typeface="Times New Roman" panose="02020603050405020304" pitchFamily="18" charset="0"/>
                </a:rPr>
                <a:t>- Is there something the other apps have and </a:t>
              </a:r>
              <a:r>
                <a:rPr lang="en-US" altLang="ko-KR" sz="1200" dirty="0" err="1">
                  <a:solidFill>
                    <a:schemeClr val="bg1"/>
                  </a:solidFill>
                  <a:latin typeface="Times New Roman" panose="02020603050405020304" pitchFamily="18" charset="0"/>
                  <a:cs typeface="Times New Roman" panose="02020603050405020304" pitchFamily="18" charset="0"/>
                </a:rPr>
                <a:t>HomePlay</a:t>
              </a:r>
              <a:r>
                <a:rPr lang="en-US" altLang="ko-KR" sz="1200" dirty="0">
                  <a:solidFill>
                    <a:schemeClr val="bg1"/>
                  </a:solidFill>
                  <a:latin typeface="Times New Roman" panose="02020603050405020304" pitchFamily="18" charset="0"/>
                  <a:cs typeface="Times New Roman" panose="02020603050405020304" pitchFamily="18" charset="0"/>
                </a:rPr>
                <a:t> doesn’t?</a:t>
              </a:r>
            </a:p>
            <a:p>
              <a:r>
                <a:rPr lang="en-US" altLang="ko-KR" sz="1200" dirty="0">
                  <a:solidFill>
                    <a:schemeClr val="bg1"/>
                  </a:solidFill>
                  <a:latin typeface="Times New Roman" panose="02020603050405020304" pitchFamily="18" charset="0"/>
                  <a:cs typeface="Times New Roman" panose="02020603050405020304" pitchFamily="18" charset="0"/>
                </a:rPr>
                <a:t>- Did you evaluate the app in AppStore / </a:t>
              </a:r>
              <a:r>
                <a:rPr lang="en-US" altLang="ko-KR" sz="1200" dirty="0" err="1">
                  <a:solidFill>
                    <a:schemeClr val="bg1"/>
                  </a:solidFill>
                  <a:latin typeface="Times New Roman" panose="02020603050405020304" pitchFamily="18" charset="0"/>
                  <a:cs typeface="Times New Roman" panose="02020603050405020304" pitchFamily="18" charset="0"/>
                </a:rPr>
                <a:t>GooglePlay</a:t>
              </a:r>
              <a:r>
                <a:rPr lang="en-US" altLang="ko-KR" sz="1200" dirty="0">
                  <a:solidFill>
                    <a:schemeClr val="bg1"/>
                  </a:solidFill>
                  <a:latin typeface="Times New Roman" panose="02020603050405020304" pitchFamily="18" charset="0"/>
                  <a:cs typeface="Times New Roman" panose="02020603050405020304" pitchFamily="18" charset="0"/>
                </a:rPr>
                <a:t>?</a:t>
              </a:r>
            </a:p>
            <a:p>
              <a:r>
                <a:rPr lang="en-US" altLang="ko-KR" sz="1200" dirty="0">
                  <a:solidFill>
                    <a:schemeClr val="bg1"/>
                  </a:solidFill>
                  <a:latin typeface="Times New Roman" panose="02020603050405020304" pitchFamily="18" charset="0"/>
                  <a:cs typeface="Times New Roman" panose="02020603050405020304" pitchFamily="18" charset="0"/>
                </a:rPr>
                <a:t>- Would you recommend the app for your friends?</a:t>
              </a:r>
            </a:p>
            <a:p>
              <a:r>
                <a:rPr lang="en-US" altLang="ko-KR" sz="1200" dirty="0">
                  <a:solidFill>
                    <a:schemeClr val="bg1"/>
                  </a:solidFill>
                  <a:latin typeface="Times New Roman" panose="02020603050405020304" pitchFamily="18" charset="0"/>
                  <a:cs typeface="Times New Roman" panose="02020603050405020304" pitchFamily="18" charset="0"/>
                </a:rPr>
                <a:t>- Do you have any further comments or recommendations?</a:t>
              </a:r>
            </a:p>
            <a:p>
              <a:pPr marL="0" algn="l" defTabSz="914400" rtl="0" eaLnBrk="1" latinLnBrk="0" hangingPunct="1"/>
              <a:endParaRPr lang="ko-KR" altLang="en-US" sz="1200" dirty="0">
                <a:solidFill>
                  <a:schemeClr val="bg1"/>
                </a:solidFill>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9D111A68-2CF4-384E-9DBA-F56AC19978F9}"/>
              </a:ext>
            </a:extLst>
          </p:cNvPr>
          <p:cNvGrpSpPr/>
          <p:nvPr/>
        </p:nvGrpSpPr>
        <p:grpSpPr>
          <a:xfrm>
            <a:off x="514350" y="1846691"/>
            <a:ext cx="3034221" cy="2009276"/>
            <a:chOff x="-5611" y="4417057"/>
            <a:chExt cx="3159943" cy="2009276"/>
          </a:xfrm>
        </p:grpSpPr>
        <p:sp>
          <p:nvSpPr>
            <p:cNvPr id="15" name="TextBox 14">
              <a:extLst>
                <a:ext uri="{FF2B5EF4-FFF2-40B4-BE49-F238E27FC236}">
                  <a16:creationId xmlns:a16="http://schemas.microsoft.com/office/drawing/2014/main" id="{0CC44287-6CBE-3846-ADCF-35986B2A0995}"/>
                </a:ext>
              </a:extLst>
            </p:cNvPr>
            <p:cNvSpPr txBox="1"/>
            <p:nvPr/>
          </p:nvSpPr>
          <p:spPr>
            <a:xfrm>
              <a:off x="302738" y="4417057"/>
              <a:ext cx="2851594" cy="276999"/>
            </a:xfrm>
            <a:prstGeom prst="rect">
              <a:avLst/>
            </a:prstGeom>
            <a:noFill/>
          </p:spPr>
          <p:txBody>
            <a:bodyPr wrap="square" lIns="0" rtlCol="0" anchor="ctr">
              <a:spAutoFit/>
            </a:bodyPr>
            <a:lstStyle/>
            <a:p>
              <a:r>
                <a:rPr lang="en-US" altLang="ko-KR" sz="1200" b="1" dirty="0">
                  <a:solidFill>
                    <a:schemeClr val="bg1"/>
                  </a:solidFill>
                  <a:latin typeface="Times New Roman" panose="02020603050405020304" pitchFamily="18" charset="0"/>
                  <a:cs typeface="Times New Roman" panose="02020603050405020304" pitchFamily="18" charset="0"/>
                </a:rPr>
                <a:t>Data requirements</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38A00BF-6702-6A4E-9A68-D1CB1A8B4B74}"/>
                </a:ext>
              </a:extLst>
            </p:cNvPr>
            <p:cNvSpPr txBox="1"/>
            <p:nvPr/>
          </p:nvSpPr>
          <p:spPr>
            <a:xfrm>
              <a:off x="-5611" y="4672007"/>
              <a:ext cx="3159943" cy="1754326"/>
            </a:xfrm>
            <a:prstGeom prst="rect">
              <a:avLst/>
            </a:prstGeom>
            <a:noFill/>
          </p:spPr>
          <p:txBody>
            <a:bodyPr wrap="square" lIns="0"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 Payment system - data must be secure.</a:t>
              </a:r>
            </a:p>
            <a:p>
              <a:r>
                <a:rPr lang="en-US" altLang="ko-KR" sz="1200" dirty="0">
                  <a:solidFill>
                    <a:schemeClr val="bg1"/>
                  </a:solidFill>
                  <a:latin typeface="Times New Roman" panose="02020603050405020304" pitchFamily="18" charset="0"/>
                  <a:cs typeface="Times New Roman" panose="02020603050405020304" pitchFamily="18" charset="0"/>
                </a:rPr>
                <a:t>- Furniture’s data - data must be available 24/7.</a:t>
              </a:r>
            </a:p>
            <a:p>
              <a:r>
                <a:rPr lang="en-US" altLang="ko-KR" sz="1200" dirty="0">
                  <a:solidFill>
                    <a:schemeClr val="bg1"/>
                  </a:solidFill>
                  <a:latin typeface="Times New Roman" panose="02020603050405020304" pitchFamily="18" charset="0"/>
                  <a:cs typeface="Times New Roman" panose="02020603050405020304" pitchFamily="18" charset="0"/>
                </a:rPr>
                <a:t>- Furniture’s data - data must be updated (taken from the original website of the furniture, e.g. IKEA, </a:t>
              </a:r>
              <a:r>
                <a:rPr lang="en-US" altLang="ko-KR" sz="1200" dirty="0" err="1">
                  <a:solidFill>
                    <a:schemeClr val="bg1"/>
                  </a:solidFill>
                  <a:latin typeface="Times New Roman" panose="02020603050405020304" pitchFamily="18" charset="0"/>
                  <a:cs typeface="Times New Roman" panose="02020603050405020304" pitchFamily="18" charset="0"/>
                </a:rPr>
                <a:t>Hepsiburada</a:t>
              </a:r>
              <a:r>
                <a:rPr lang="en-US" altLang="ko-KR" sz="1200" dirty="0">
                  <a:solidFill>
                    <a:schemeClr val="bg1"/>
                  </a:solidFill>
                  <a:latin typeface="Times New Roman" panose="02020603050405020304" pitchFamily="18" charset="0"/>
                  <a:cs typeface="Times New Roman" panose="02020603050405020304" pitchFamily="18" charset="0"/>
                </a:rPr>
                <a:t>).</a:t>
              </a:r>
            </a:p>
            <a:p>
              <a:r>
                <a:rPr lang="en-US" altLang="ko-KR" sz="1200" dirty="0">
                  <a:solidFill>
                    <a:schemeClr val="bg1"/>
                  </a:solidFill>
                  <a:latin typeface="Times New Roman" panose="02020603050405020304" pitchFamily="18" charset="0"/>
                  <a:cs typeface="Times New Roman" panose="02020603050405020304" pitchFamily="18" charset="0"/>
                </a:rPr>
                <a:t>- User’s data - data must be secure. </a:t>
              </a:r>
            </a:p>
            <a:p>
              <a:r>
                <a:rPr lang="en-US" altLang="ko-KR" sz="1200" dirty="0">
                  <a:solidFill>
                    <a:schemeClr val="bg1"/>
                  </a:solidFill>
                  <a:latin typeface="Times New Roman" panose="02020603050405020304" pitchFamily="18" charset="0"/>
                  <a:cs typeface="Times New Roman" panose="02020603050405020304" pitchFamily="18" charset="0"/>
                </a:rPr>
                <a:t>- User’s data - if data is new, the system must ensure that it meets the app conditions (e.g. password must contain one capital letter).</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grpSp>
      <p:cxnSp>
        <p:nvCxnSpPr>
          <p:cNvPr id="20" name="Elbow Connector 10">
            <a:extLst>
              <a:ext uri="{FF2B5EF4-FFF2-40B4-BE49-F238E27FC236}">
                <a16:creationId xmlns:a16="http://schemas.microsoft.com/office/drawing/2014/main" id="{D18586FF-F2F7-344C-A1FE-07ACDE44B3A0}"/>
              </a:ext>
            </a:extLst>
          </p:cNvPr>
          <p:cNvCxnSpPr>
            <a:cxnSpLocks/>
          </p:cNvCxnSpPr>
          <p:nvPr/>
        </p:nvCxnSpPr>
        <p:spPr>
          <a:xfrm rot="5400000" flipH="1" flipV="1">
            <a:off x="7271710" y="2155934"/>
            <a:ext cx="1430312" cy="971857"/>
          </a:xfrm>
          <a:prstGeom prst="bentConnector3">
            <a:avLst>
              <a:gd name="adj1" fmla="val 77969"/>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Elbow Connector 132">
            <a:extLst>
              <a:ext uri="{FF2B5EF4-FFF2-40B4-BE49-F238E27FC236}">
                <a16:creationId xmlns:a16="http://schemas.microsoft.com/office/drawing/2014/main" id="{ACC0D314-A911-6049-A796-64445A0D7EEA}"/>
              </a:ext>
            </a:extLst>
          </p:cNvPr>
          <p:cNvCxnSpPr>
            <a:cxnSpLocks/>
          </p:cNvCxnSpPr>
          <p:nvPr/>
        </p:nvCxnSpPr>
        <p:spPr>
          <a:xfrm>
            <a:off x="2031460" y="4411816"/>
            <a:ext cx="2303105" cy="499664"/>
          </a:xfrm>
          <a:prstGeom prst="bentConnector3">
            <a:avLst>
              <a:gd name="adj1" fmla="val 639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Elbow Connector 138">
            <a:extLst>
              <a:ext uri="{FF2B5EF4-FFF2-40B4-BE49-F238E27FC236}">
                <a16:creationId xmlns:a16="http://schemas.microsoft.com/office/drawing/2014/main" id="{4899426F-46E6-8B47-B083-94A3FB8FF156}"/>
              </a:ext>
            </a:extLst>
          </p:cNvPr>
          <p:cNvCxnSpPr>
            <a:cxnSpLocks/>
          </p:cNvCxnSpPr>
          <p:nvPr/>
        </p:nvCxnSpPr>
        <p:spPr>
          <a:xfrm>
            <a:off x="2300288" y="1978203"/>
            <a:ext cx="2571244" cy="276999"/>
          </a:xfrm>
          <a:prstGeom prst="bentConnector3">
            <a:avLst>
              <a:gd name="adj1" fmla="val 63892"/>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자유형: 도형 112">
            <a:extLst>
              <a:ext uri="{FF2B5EF4-FFF2-40B4-BE49-F238E27FC236}">
                <a16:creationId xmlns:a16="http://schemas.microsoft.com/office/drawing/2014/main" id="{22D01531-9D26-924F-8541-FECA88DE6468}"/>
              </a:ext>
            </a:extLst>
          </p:cNvPr>
          <p:cNvSpPr/>
          <p:nvPr/>
        </p:nvSpPr>
        <p:spPr>
          <a:xfrm>
            <a:off x="5151491" y="3025675"/>
            <a:ext cx="1810271" cy="1814543"/>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latin typeface="Times New Roman" panose="02020603050405020304" pitchFamily="18" charset="0"/>
              <a:cs typeface="Times New Roman" panose="02020603050405020304" pitchFamily="18" charset="0"/>
            </a:endParaRPr>
          </a:p>
        </p:txBody>
      </p:sp>
      <p:sp>
        <p:nvSpPr>
          <p:cNvPr id="26" name="자유형: 도형 113">
            <a:extLst>
              <a:ext uri="{FF2B5EF4-FFF2-40B4-BE49-F238E27FC236}">
                <a16:creationId xmlns:a16="http://schemas.microsoft.com/office/drawing/2014/main" id="{5271B159-BD0B-2843-A3B2-526E4B6BA5D5}"/>
              </a:ext>
            </a:extLst>
          </p:cNvPr>
          <p:cNvSpPr/>
          <p:nvPr/>
        </p:nvSpPr>
        <p:spPr>
          <a:xfrm>
            <a:off x="6952736" y="3357019"/>
            <a:ext cx="1254243" cy="1257203"/>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latin typeface="Times New Roman" panose="02020603050405020304" pitchFamily="18" charset="0"/>
              <a:cs typeface="Times New Roman" panose="02020603050405020304" pitchFamily="18" charset="0"/>
            </a:endParaRPr>
          </a:p>
        </p:txBody>
      </p:sp>
      <p:sp>
        <p:nvSpPr>
          <p:cNvPr id="27" name="자유형: 도형 114">
            <a:extLst>
              <a:ext uri="{FF2B5EF4-FFF2-40B4-BE49-F238E27FC236}">
                <a16:creationId xmlns:a16="http://schemas.microsoft.com/office/drawing/2014/main" id="{D6D73482-576D-4841-9FF1-FCE712144245}"/>
              </a:ext>
            </a:extLst>
          </p:cNvPr>
          <p:cNvSpPr/>
          <p:nvPr/>
        </p:nvSpPr>
        <p:spPr>
          <a:xfrm>
            <a:off x="4407325" y="2271244"/>
            <a:ext cx="1254243" cy="1257203"/>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latin typeface="Times New Roman" panose="02020603050405020304" pitchFamily="18" charset="0"/>
              <a:cs typeface="Times New Roman" panose="02020603050405020304" pitchFamily="18" charset="0"/>
            </a:endParaRPr>
          </a:p>
        </p:txBody>
      </p:sp>
      <p:sp>
        <p:nvSpPr>
          <p:cNvPr id="28" name="자유형: 도형 116">
            <a:extLst>
              <a:ext uri="{FF2B5EF4-FFF2-40B4-BE49-F238E27FC236}">
                <a16:creationId xmlns:a16="http://schemas.microsoft.com/office/drawing/2014/main" id="{CAE3A0C8-38E4-3A4C-8F2E-3CDAB11275F3}"/>
              </a:ext>
            </a:extLst>
          </p:cNvPr>
          <p:cNvSpPr/>
          <p:nvPr/>
        </p:nvSpPr>
        <p:spPr>
          <a:xfrm>
            <a:off x="4354680" y="4282879"/>
            <a:ext cx="1254243" cy="1257203"/>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latin typeface="Times New Roman" panose="02020603050405020304" pitchFamily="18" charset="0"/>
              <a:cs typeface="Times New Roman" panose="02020603050405020304" pitchFamily="18" charset="0"/>
            </a:endParaRPr>
          </a:p>
        </p:txBody>
      </p:sp>
      <p:pic>
        <p:nvPicPr>
          <p:cNvPr id="6" name="Graphic 5" descr="Cloud with solid fill">
            <a:extLst>
              <a:ext uri="{FF2B5EF4-FFF2-40B4-BE49-F238E27FC236}">
                <a16:creationId xmlns:a16="http://schemas.microsoft.com/office/drawing/2014/main" id="{2A13A6A0-7D92-D34F-BB64-9696EE5149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6498" y="2592736"/>
            <a:ext cx="555895" cy="555895"/>
          </a:xfrm>
          <a:prstGeom prst="rect">
            <a:avLst/>
          </a:prstGeom>
        </p:spPr>
      </p:pic>
      <p:pic>
        <p:nvPicPr>
          <p:cNvPr id="49" name="Graphic 48" descr="Sustainability with solid fill">
            <a:extLst>
              <a:ext uri="{FF2B5EF4-FFF2-40B4-BE49-F238E27FC236}">
                <a16:creationId xmlns:a16="http://schemas.microsoft.com/office/drawing/2014/main" id="{135E0740-6BD6-A442-9951-A0705475B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8636" y="3646601"/>
            <a:ext cx="572689" cy="572689"/>
          </a:xfrm>
          <a:prstGeom prst="rect">
            <a:avLst/>
          </a:prstGeom>
        </p:spPr>
      </p:pic>
      <p:pic>
        <p:nvPicPr>
          <p:cNvPr id="51" name="Graphic 50" descr="Questions with solid fill">
            <a:extLst>
              <a:ext uri="{FF2B5EF4-FFF2-40B4-BE49-F238E27FC236}">
                <a16:creationId xmlns:a16="http://schemas.microsoft.com/office/drawing/2014/main" id="{487AFD6E-6A24-D743-8B10-8F4DF9A2D6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5881" y="4685323"/>
            <a:ext cx="490985" cy="490985"/>
          </a:xfrm>
          <a:prstGeom prst="rect">
            <a:avLst/>
          </a:prstGeom>
        </p:spPr>
      </p:pic>
      <p:pic>
        <p:nvPicPr>
          <p:cNvPr id="52" name="Graphic 51" descr="Presentation with pie chart with solid fill">
            <a:extLst>
              <a:ext uri="{FF2B5EF4-FFF2-40B4-BE49-F238E27FC236}">
                <a16:creationId xmlns:a16="http://schemas.microsoft.com/office/drawing/2014/main" id="{E79A7BFA-889E-984F-AFAC-9EF0F4A516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2330" y="3469183"/>
            <a:ext cx="984406" cy="984406"/>
          </a:xfrm>
          <a:prstGeom prst="rect">
            <a:avLst/>
          </a:prstGeom>
        </p:spPr>
      </p:pic>
    </p:spTree>
    <p:extLst>
      <p:ext uri="{BB962C8B-B14F-4D97-AF65-F5344CB8AC3E}">
        <p14:creationId xmlns:p14="http://schemas.microsoft.com/office/powerpoint/2010/main" val="172931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774277" y="170663"/>
            <a:ext cx="10776311" cy="1119653"/>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altLang="ko-KR" sz="3600" dirty="0">
                <a:solidFill>
                  <a:prstClr val="white"/>
                </a:solidFill>
                <a:latin typeface="Times New Roman" panose="02020603050405020304" pitchFamily="18" charset="0"/>
                <a:cs typeface="Times New Roman" panose="02020603050405020304" pitchFamily="18" charset="0"/>
              </a:rPr>
              <a:t>Stakeholders (internal stakeholders, external stakeholders), Communication:</a:t>
            </a:r>
            <a:endParaRPr kumimoji="0" lang="ko-KR" altLang="en-US" sz="3600"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6" name="Graphic 5" descr="Office worker male with solid fill">
            <a:extLst>
              <a:ext uri="{FF2B5EF4-FFF2-40B4-BE49-F238E27FC236}">
                <a16:creationId xmlns:a16="http://schemas.microsoft.com/office/drawing/2014/main" id="{1D8EABC5-EDED-6744-8FAE-C787989A04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483" y="122412"/>
            <a:ext cx="1184601" cy="1184601"/>
          </a:xfrm>
          <a:prstGeom prst="rect">
            <a:avLst/>
          </a:prstGeom>
        </p:spPr>
      </p:pic>
      <p:grpSp>
        <p:nvGrpSpPr>
          <p:cNvPr id="76" name="그룹 4">
            <a:extLst>
              <a:ext uri="{FF2B5EF4-FFF2-40B4-BE49-F238E27FC236}">
                <a16:creationId xmlns:a16="http://schemas.microsoft.com/office/drawing/2014/main" id="{C0B9BA14-3AB0-164A-905D-E091F08E6A0E}"/>
              </a:ext>
            </a:extLst>
          </p:cNvPr>
          <p:cNvGrpSpPr/>
          <p:nvPr/>
        </p:nvGrpSpPr>
        <p:grpSpPr>
          <a:xfrm>
            <a:off x="7352352" y="3341706"/>
            <a:ext cx="2987325" cy="3504804"/>
            <a:chOff x="4389329" y="2708921"/>
            <a:chExt cx="2987325" cy="3504804"/>
          </a:xfrm>
        </p:grpSpPr>
        <p:sp>
          <p:nvSpPr>
            <p:cNvPr id="77" name="Freeform 2">
              <a:extLst>
                <a:ext uri="{FF2B5EF4-FFF2-40B4-BE49-F238E27FC236}">
                  <a16:creationId xmlns:a16="http://schemas.microsoft.com/office/drawing/2014/main" id="{8EC63F35-5F6F-EE48-A341-DF590B0ADCA5}"/>
                </a:ext>
              </a:extLst>
            </p:cNvPr>
            <p:cNvSpPr/>
            <p:nvPr/>
          </p:nvSpPr>
          <p:spPr>
            <a:xfrm flipH="1">
              <a:off x="5804264" y="4676931"/>
              <a:ext cx="1572390" cy="1536794"/>
            </a:xfrm>
            <a:custGeom>
              <a:avLst/>
              <a:gdLst/>
              <a:ahLst/>
              <a:cxnLst/>
              <a:rect l="l" t="t" r="r" b="b"/>
              <a:pathLst>
                <a:path w="1572390" h="1536794">
                  <a:moveTo>
                    <a:pt x="1248143" y="0"/>
                  </a:moveTo>
                  <a:lnTo>
                    <a:pt x="879865" y="0"/>
                  </a:lnTo>
                  <a:cubicBezTo>
                    <a:pt x="929255" y="93876"/>
                    <a:pt x="906134" y="209735"/>
                    <a:pt x="824277" y="278532"/>
                  </a:cubicBezTo>
                  <a:cubicBezTo>
                    <a:pt x="739889" y="349455"/>
                    <a:pt x="616971" y="350279"/>
                    <a:pt x="531641" y="280492"/>
                  </a:cubicBezTo>
                  <a:cubicBezTo>
                    <a:pt x="448125" y="212189"/>
                    <a:pt x="423759" y="95175"/>
                    <a:pt x="473243" y="0"/>
                  </a:cubicBezTo>
                  <a:lnTo>
                    <a:pt x="0" y="0"/>
                  </a:lnTo>
                  <a:cubicBezTo>
                    <a:pt x="2104" y="26248"/>
                    <a:pt x="3963" y="56656"/>
                    <a:pt x="4027" y="94549"/>
                  </a:cubicBezTo>
                  <a:cubicBezTo>
                    <a:pt x="44267" y="236414"/>
                    <a:pt x="12272" y="293089"/>
                    <a:pt x="45740" y="420046"/>
                  </a:cubicBezTo>
                  <a:cubicBezTo>
                    <a:pt x="90589" y="583297"/>
                    <a:pt x="144467" y="663488"/>
                    <a:pt x="187059" y="752198"/>
                  </a:cubicBezTo>
                  <a:cubicBezTo>
                    <a:pt x="238977" y="877719"/>
                    <a:pt x="220919" y="903144"/>
                    <a:pt x="234462" y="971163"/>
                  </a:cubicBezTo>
                  <a:lnTo>
                    <a:pt x="284499" y="1004352"/>
                  </a:lnTo>
                  <a:cubicBezTo>
                    <a:pt x="262756" y="1087515"/>
                    <a:pt x="272618" y="1085489"/>
                    <a:pt x="268934" y="1153744"/>
                  </a:cubicBezTo>
                  <a:cubicBezTo>
                    <a:pt x="301414" y="1226245"/>
                    <a:pt x="306806" y="1243371"/>
                    <a:pt x="325743" y="1298834"/>
                  </a:cubicBezTo>
                  <a:lnTo>
                    <a:pt x="292823" y="1532264"/>
                  </a:lnTo>
                  <a:lnTo>
                    <a:pt x="1248143" y="1536794"/>
                  </a:lnTo>
                  <a:lnTo>
                    <a:pt x="1248143" y="816303"/>
                  </a:lnTo>
                  <a:lnTo>
                    <a:pt x="1250048" y="816303"/>
                  </a:lnTo>
                  <a:cubicBezTo>
                    <a:pt x="1280289" y="862546"/>
                    <a:pt x="1332969" y="891312"/>
                    <a:pt x="1392366" y="891312"/>
                  </a:cubicBezTo>
                  <a:cubicBezTo>
                    <a:pt x="1491791" y="891312"/>
                    <a:pt x="1572390" y="810714"/>
                    <a:pt x="1572390" y="711292"/>
                  </a:cubicBezTo>
                  <a:cubicBezTo>
                    <a:pt x="1572390" y="611869"/>
                    <a:pt x="1491791" y="531272"/>
                    <a:pt x="1392366" y="531272"/>
                  </a:cubicBezTo>
                  <a:cubicBezTo>
                    <a:pt x="1332969" y="531272"/>
                    <a:pt x="1280289" y="560037"/>
                    <a:pt x="1250048" y="606280"/>
                  </a:cubicBezTo>
                  <a:lnTo>
                    <a:pt x="1248143" y="606280"/>
                  </a:lnTo>
                  <a:close/>
                </a:path>
              </a:pathLst>
            </a:custGeom>
            <a:solidFill>
              <a:srgbClr val="8CBABE"/>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8" name="Freeform 5">
              <a:extLst>
                <a:ext uri="{FF2B5EF4-FFF2-40B4-BE49-F238E27FC236}">
                  <a16:creationId xmlns:a16="http://schemas.microsoft.com/office/drawing/2014/main" id="{5A97F356-9597-2F43-AB24-0CEC0E88451F}"/>
                </a:ext>
              </a:extLst>
            </p:cNvPr>
            <p:cNvSpPr/>
            <p:nvPr/>
          </p:nvSpPr>
          <p:spPr>
            <a:xfrm flipH="1">
              <a:off x="4389329" y="4349265"/>
              <a:ext cx="1699617" cy="1864460"/>
            </a:xfrm>
            <a:custGeom>
              <a:avLst/>
              <a:gdLst/>
              <a:ahLst/>
              <a:cxnLst/>
              <a:rect l="l" t="t" r="r" b="b"/>
              <a:pathLst>
                <a:path w="1699617" h="1864460">
                  <a:moveTo>
                    <a:pt x="376148" y="1079562"/>
                  </a:moveTo>
                  <a:lnTo>
                    <a:pt x="473212" y="1132806"/>
                  </a:lnTo>
                  <a:cubicBezTo>
                    <a:pt x="540933" y="1181790"/>
                    <a:pt x="518358" y="1303186"/>
                    <a:pt x="457411" y="1313834"/>
                  </a:cubicBezTo>
                  <a:cubicBezTo>
                    <a:pt x="477727" y="1229354"/>
                    <a:pt x="489015" y="1200247"/>
                    <a:pt x="376148" y="1079562"/>
                  </a:cubicBezTo>
                  <a:close/>
                  <a:moveTo>
                    <a:pt x="652259" y="0"/>
                  </a:moveTo>
                  <a:cubicBezTo>
                    <a:pt x="552836" y="0"/>
                    <a:pt x="472239" y="80599"/>
                    <a:pt x="472239" y="180023"/>
                  </a:cubicBezTo>
                  <a:cubicBezTo>
                    <a:pt x="472239" y="239421"/>
                    <a:pt x="501005" y="292100"/>
                    <a:pt x="547247" y="322341"/>
                  </a:cubicBezTo>
                  <a:lnTo>
                    <a:pt x="547247" y="322657"/>
                  </a:lnTo>
                  <a:lnTo>
                    <a:pt x="0" y="322657"/>
                  </a:lnTo>
                  <a:lnTo>
                    <a:pt x="0" y="843255"/>
                  </a:lnTo>
                  <a:lnTo>
                    <a:pt x="6954" y="843255"/>
                  </a:lnTo>
                  <a:lnTo>
                    <a:pt x="6926" y="839169"/>
                  </a:lnTo>
                  <a:cubicBezTo>
                    <a:pt x="30943" y="825654"/>
                    <a:pt x="56514" y="816890"/>
                    <a:pt x="82470" y="812665"/>
                  </a:cubicBezTo>
                  <a:cubicBezTo>
                    <a:pt x="101937" y="809497"/>
                    <a:pt x="121620" y="808881"/>
                    <a:pt x="141026" y="810730"/>
                  </a:cubicBezTo>
                  <a:cubicBezTo>
                    <a:pt x="199244" y="816274"/>
                    <a:pt x="254964" y="843991"/>
                    <a:pt x="294859" y="891459"/>
                  </a:cubicBezTo>
                  <a:cubicBezTo>
                    <a:pt x="365782" y="975847"/>
                    <a:pt x="366606" y="1098765"/>
                    <a:pt x="296819" y="1184095"/>
                  </a:cubicBezTo>
                  <a:cubicBezTo>
                    <a:pt x="227032" y="1269425"/>
                    <a:pt x="106396" y="1293008"/>
                    <a:pt x="9613" y="1240238"/>
                  </a:cubicBezTo>
                  <a:lnTo>
                    <a:pt x="9613" y="1240154"/>
                  </a:lnTo>
                  <a:lnTo>
                    <a:pt x="0" y="1240154"/>
                  </a:lnTo>
                  <a:lnTo>
                    <a:pt x="0" y="1859451"/>
                  </a:lnTo>
                  <a:lnTo>
                    <a:pt x="1056476" y="1864460"/>
                  </a:lnTo>
                  <a:lnTo>
                    <a:pt x="1021064" y="1732948"/>
                  </a:lnTo>
                  <a:cubicBezTo>
                    <a:pt x="1062668" y="1770381"/>
                    <a:pt x="1045582" y="1769478"/>
                    <a:pt x="1096215" y="1779224"/>
                  </a:cubicBezTo>
                  <a:lnTo>
                    <a:pt x="1387597" y="1775455"/>
                  </a:lnTo>
                  <a:cubicBezTo>
                    <a:pt x="1620023" y="1726544"/>
                    <a:pt x="1631232" y="1630779"/>
                    <a:pt x="1698873" y="1477511"/>
                  </a:cubicBezTo>
                  <a:cubicBezTo>
                    <a:pt x="1704015" y="1325249"/>
                    <a:pt x="1682068" y="1279474"/>
                    <a:pt x="1646578" y="1174066"/>
                  </a:cubicBezTo>
                  <a:lnTo>
                    <a:pt x="1541989" y="1112392"/>
                  </a:lnTo>
                  <a:cubicBezTo>
                    <a:pt x="1474833" y="972375"/>
                    <a:pt x="1362532" y="772726"/>
                    <a:pt x="1295376" y="743457"/>
                  </a:cubicBezTo>
                  <a:cubicBezTo>
                    <a:pt x="1296959" y="711836"/>
                    <a:pt x="1318859" y="678086"/>
                    <a:pt x="1300126" y="648594"/>
                  </a:cubicBezTo>
                  <a:cubicBezTo>
                    <a:pt x="1273821" y="619636"/>
                    <a:pt x="1265576" y="631142"/>
                    <a:pt x="1243787" y="619222"/>
                  </a:cubicBezTo>
                  <a:lnTo>
                    <a:pt x="1253521" y="570548"/>
                  </a:lnTo>
                  <a:cubicBezTo>
                    <a:pt x="1220884" y="541841"/>
                    <a:pt x="1240165" y="564247"/>
                    <a:pt x="1214300" y="524891"/>
                  </a:cubicBezTo>
                  <a:lnTo>
                    <a:pt x="1216699" y="409841"/>
                  </a:lnTo>
                  <a:cubicBezTo>
                    <a:pt x="1196257" y="384432"/>
                    <a:pt x="1191618" y="386709"/>
                    <a:pt x="1155374" y="333613"/>
                  </a:cubicBezTo>
                  <a:cubicBezTo>
                    <a:pt x="1154246" y="330251"/>
                    <a:pt x="1153164" y="326621"/>
                    <a:pt x="1152469" y="322657"/>
                  </a:cubicBezTo>
                  <a:lnTo>
                    <a:pt x="757271" y="322657"/>
                  </a:lnTo>
                  <a:lnTo>
                    <a:pt x="757271" y="322341"/>
                  </a:lnTo>
                  <a:cubicBezTo>
                    <a:pt x="803514" y="292100"/>
                    <a:pt x="832279" y="239421"/>
                    <a:pt x="832279" y="180023"/>
                  </a:cubicBezTo>
                  <a:cubicBezTo>
                    <a:pt x="832279" y="80599"/>
                    <a:pt x="751682" y="0"/>
                    <a:pt x="652259" y="0"/>
                  </a:cubicBezTo>
                  <a:close/>
                </a:path>
              </a:pathLst>
            </a:custGeom>
            <a:solidFill>
              <a:srgbClr val="507C89"/>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9" name="Freeform 7">
              <a:extLst>
                <a:ext uri="{FF2B5EF4-FFF2-40B4-BE49-F238E27FC236}">
                  <a16:creationId xmlns:a16="http://schemas.microsoft.com/office/drawing/2014/main" id="{9921431F-7E85-2440-BF90-87E28CABC966}"/>
                </a:ext>
              </a:extLst>
            </p:cNvPr>
            <p:cNvSpPr/>
            <p:nvPr/>
          </p:nvSpPr>
          <p:spPr>
            <a:xfrm flipH="1">
              <a:off x="4923562" y="2708921"/>
              <a:ext cx="1470219" cy="1921729"/>
            </a:xfrm>
            <a:custGeom>
              <a:avLst/>
              <a:gdLst/>
              <a:ahLst/>
              <a:cxnLst/>
              <a:rect l="l" t="t" r="r" b="b"/>
              <a:pathLst>
                <a:path w="1470219" h="1921729">
                  <a:moveTo>
                    <a:pt x="317750" y="0"/>
                  </a:moveTo>
                  <a:lnTo>
                    <a:pt x="317750" y="519295"/>
                  </a:lnTo>
                  <a:cubicBezTo>
                    <a:pt x="287598" y="476035"/>
                    <a:pt x="236890" y="449670"/>
                    <a:pt x="180024" y="449670"/>
                  </a:cubicBezTo>
                  <a:cubicBezTo>
                    <a:pt x="80599" y="449670"/>
                    <a:pt x="0" y="530267"/>
                    <a:pt x="0" y="629690"/>
                  </a:cubicBezTo>
                  <a:cubicBezTo>
                    <a:pt x="0" y="729112"/>
                    <a:pt x="80599" y="809710"/>
                    <a:pt x="180024" y="809710"/>
                  </a:cubicBezTo>
                  <a:cubicBezTo>
                    <a:pt x="236890" y="809710"/>
                    <a:pt x="287598" y="783344"/>
                    <a:pt x="317750" y="740084"/>
                  </a:cubicBezTo>
                  <a:lnTo>
                    <a:pt x="317750" y="1366266"/>
                  </a:lnTo>
                  <a:cubicBezTo>
                    <a:pt x="334104" y="1364723"/>
                    <a:pt x="350498" y="1361676"/>
                    <a:pt x="369339" y="1360802"/>
                  </a:cubicBezTo>
                  <a:cubicBezTo>
                    <a:pt x="402266" y="1377733"/>
                    <a:pt x="435193" y="1387415"/>
                    <a:pt x="467827" y="1410291"/>
                  </a:cubicBezTo>
                  <a:lnTo>
                    <a:pt x="455870" y="1410142"/>
                  </a:lnTo>
                  <a:lnTo>
                    <a:pt x="317750" y="1534494"/>
                  </a:lnTo>
                  <a:lnTo>
                    <a:pt x="317750" y="1615990"/>
                  </a:lnTo>
                  <a:cubicBezTo>
                    <a:pt x="386499" y="1670478"/>
                    <a:pt x="389428" y="1688371"/>
                    <a:pt x="408089" y="1738922"/>
                  </a:cubicBezTo>
                  <a:cubicBezTo>
                    <a:pt x="379727" y="1707581"/>
                    <a:pt x="349150" y="1673825"/>
                    <a:pt x="317750" y="1638805"/>
                  </a:cubicBezTo>
                  <a:lnTo>
                    <a:pt x="317750" y="1921729"/>
                  </a:lnTo>
                  <a:lnTo>
                    <a:pt x="755913" y="1921729"/>
                  </a:lnTo>
                  <a:cubicBezTo>
                    <a:pt x="706403" y="1827798"/>
                    <a:pt x="729495" y="1711808"/>
                    <a:pt x="811417" y="1642956"/>
                  </a:cubicBezTo>
                  <a:cubicBezTo>
                    <a:pt x="895805" y="1572033"/>
                    <a:pt x="1018723" y="1571209"/>
                    <a:pt x="1104053" y="1640996"/>
                  </a:cubicBezTo>
                  <a:cubicBezTo>
                    <a:pt x="1187635" y="1709353"/>
                    <a:pt x="1211974" y="1826497"/>
                    <a:pt x="1162370" y="1921729"/>
                  </a:cubicBezTo>
                  <a:lnTo>
                    <a:pt x="1470219" y="1921729"/>
                  </a:lnTo>
                  <a:cubicBezTo>
                    <a:pt x="1451557" y="1854186"/>
                    <a:pt x="1443779" y="1713479"/>
                    <a:pt x="1383490" y="1654709"/>
                  </a:cubicBezTo>
                  <a:cubicBezTo>
                    <a:pt x="1345256" y="1600370"/>
                    <a:pt x="1270906" y="1605665"/>
                    <a:pt x="1214613" y="1581143"/>
                  </a:cubicBezTo>
                  <a:cubicBezTo>
                    <a:pt x="1023979" y="1516260"/>
                    <a:pt x="855919" y="1498231"/>
                    <a:pt x="667541" y="1420569"/>
                  </a:cubicBezTo>
                  <a:cubicBezTo>
                    <a:pt x="641002" y="1406060"/>
                    <a:pt x="628007" y="1359605"/>
                    <a:pt x="596953" y="1264165"/>
                  </a:cubicBezTo>
                  <a:lnTo>
                    <a:pt x="605982" y="1483707"/>
                  </a:lnTo>
                  <a:cubicBezTo>
                    <a:pt x="633003" y="1532193"/>
                    <a:pt x="647443" y="1570873"/>
                    <a:pt x="655559" y="1604936"/>
                  </a:cubicBezTo>
                  <a:lnTo>
                    <a:pt x="669187" y="1618813"/>
                  </a:lnTo>
                  <a:lnTo>
                    <a:pt x="658716" y="1618119"/>
                  </a:lnTo>
                  <a:cubicBezTo>
                    <a:pt x="671015" y="1675268"/>
                    <a:pt x="667528" y="1720297"/>
                    <a:pt x="683108" y="1780186"/>
                  </a:cubicBezTo>
                  <a:lnTo>
                    <a:pt x="591592" y="1613666"/>
                  </a:lnTo>
                  <a:lnTo>
                    <a:pt x="658716" y="1618119"/>
                  </a:lnTo>
                  <a:cubicBezTo>
                    <a:pt x="657988" y="1613751"/>
                    <a:pt x="656981" y="1609350"/>
                    <a:pt x="655559" y="1604936"/>
                  </a:cubicBezTo>
                  <a:cubicBezTo>
                    <a:pt x="595208" y="1543644"/>
                    <a:pt x="572037" y="1416889"/>
                    <a:pt x="482935" y="1410479"/>
                  </a:cubicBezTo>
                  <a:cubicBezTo>
                    <a:pt x="535122" y="1370544"/>
                    <a:pt x="588839" y="1317812"/>
                    <a:pt x="588628" y="1233771"/>
                  </a:cubicBezTo>
                  <a:cubicBezTo>
                    <a:pt x="593535" y="1201617"/>
                    <a:pt x="591670" y="1173724"/>
                    <a:pt x="603348" y="1137311"/>
                  </a:cubicBezTo>
                  <a:cubicBezTo>
                    <a:pt x="681305" y="1043677"/>
                    <a:pt x="723143" y="969209"/>
                    <a:pt x="728865" y="818070"/>
                  </a:cubicBezTo>
                  <a:cubicBezTo>
                    <a:pt x="757787" y="830627"/>
                    <a:pt x="777680" y="847444"/>
                    <a:pt x="802088" y="759902"/>
                  </a:cubicBezTo>
                  <a:cubicBezTo>
                    <a:pt x="810208" y="713002"/>
                    <a:pt x="879277" y="465908"/>
                    <a:pt x="776787" y="510588"/>
                  </a:cubicBezTo>
                  <a:cubicBezTo>
                    <a:pt x="737961" y="316337"/>
                    <a:pt x="730052" y="30689"/>
                    <a:pt x="317750" y="0"/>
                  </a:cubicBezTo>
                  <a:close/>
                </a:path>
              </a:pathLst>
            </a:custGeom>
            <a:solidFill>
              <a:srgbClr val="9CCCD2"/>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0" name="Oval 21">
              <a:extLst>
                <a:ext uri="{FF2B5EF4-FFF2-40B4-BE49-F238E27FC236}">
                  <a16:creationId xmlns:a16="http://schemas.microsoft.com/office/drawing/2014/main" id="{35B43C02-BD8A-EE40-894E-4ABAF0E42735}"/>
                </a:ext>
              </a:extLst>
            </p:cNvPr>
            <p:cNvSpPr/>
            <p:nvPr/>
          </p:nvSpPr>
          <p:spPr>
            <a:xfrm>
              <a:off x="6118916" y="2711957"/>
              <a:ext cx="1252757" cy="2246116"/>
            </a:xfrm>
            <a:custGeom>
              <a:avLst/>
              <a:gdLst/>
              <a:ahLst/>
              <a:cxnLst/>
              <a:rect l="l" t="t" r="r" b="b"/>
              <a:pathLst>
                <a:path w="1252757" h="2246116">
                  <a:moveTo>
                    <a:pt x="0" y="1537931"/>
                  </a:moveTo>
                  <a:lnTo>
                    <a:pt x="48955" y="1582006"/>
                  </a:lnTo>
                  <a:cubicBezTo>
                    <a:pt x="29607" y="1596227"/>
                    <a:pt x="13459" y="1608472"/>
                    <a:pt x="0" y="1619427"/>
                  </a:cubicBezTo>
                  <a:close/>
                  <a:moveTo>
                    <a:pt x="378777" y="1138883"/>
                  </a:moveTo>
                  <a:cubicBezTo>
                    <a:pt x="411277" y="1129216"/>
                    <a:pt x="503171" y="1342067"/>
                    <a:pt x="652602" y="1380835"/>
                  </a:cubicBezTo>
                  <a:cubicBezTo>
                    <a:pt x="847829" y="1434107"/>
                    <a:pt x="1074660" y="1515068"/>
                    <a:pt x="1177337" y="1610936"/>
                  </a:cubicBezTo>
                  <a:cubicBezTo>
                    <a:pt x="1265071" y="1783698"/>
                    <a:pt x="1255683" y="1823052"/>
                    <a:pt x="1248143" y="1925166"/>
                  </a:cubicBezTo>
                  <a:lnTo>
                    <a:pt x="682623" y="1925166"/>
                  </a:lnTo>
                  <a:cubicBezTo>
                    <a:pt x="727970" y="1955371"/>
                    <a:pt x="756000" y="2007459"/>
                    <a:pt x="756000" y="2066093"/>
                  </a:cubicBezTo>
                  <a:cubicBezTo>
                    <a:pt x="756000" y="2165517"/>
                    <a:pt x="675403" y="2246116"/>
                    <a:pt x="575980" y="2246116"/>
                  </a:cubicBezTo>
                  <a:cubicBezTo>
                    <a:pt x="476558" y="2246116"/>
                    <a:pt x="395960" y="2165517"/>
                    <a:pt x="395960" y="2066093"/>
                  </a:cubicBezTo>
                  <a:cubicBezTo>
                    <a:pt x="395960" y="2007459"/>
                    <a:pt x="423991" y="1955371"/>
                    <a:pt x="469338" y="1925166"/>
                  </a:cubicBezTo>
                  <a:lnTo>
                    <a:pt x="0" y="1925166"/>
                  </a:lnTo>
                  <a:lnTo>
                    <a:pt x="0" y="1642242"/>
                  </a:lnTo>
                  <a:cubicBezTo>
                    <a:pt x="181585" y="1440372"/>
                    <a:pt x="392125" y="1197753"/>
                    <a:pt x="373070" y="1143900"/>
                  </a:cubicBezTo>
                  <a:cubicBezTo>
                    <a:pt x="374708" y="1141161"/>
                    <a:pt x="376611" y="1139527"/>
                    <a:pt x="378777" y="1138883"/>
                  </a:cubicBezTo>
                  <a:close/>
                  <a:moveTo>
                    <a:pt x="60149" y="0"/>
                  </a:moveTo>
                  <a:cubicBezTo>
                    <a:pt x="424660" y="15130"/>
                    <a:pt x="592784" y="258144"/>
                    <a:pt x="528403" y="582088"/>
                  </a:cubicBezTo>
                  <a:cubicBezTo>
                    <a:pt x="564457" y="581792"/>
                    <a:pt x="595997" y="564458"/>
                    <a:pt x="593677" y="642963"/>
                  </a:cubicBezTo>
                  <a:cubicBezTo>
                    <a:pt x="586216" y="751211"/>
                    <a:pt x="524577" y="902053"/>
                    <a:pt x="487771" y="897424"/>
                  </a:cubicBezTo>
                  <a:cubicBezTo>
                    <a:pt x="464712" y="892973"/>
                    <a:pt x="450682" y="871482"/>
                    <a:pt x="432137" y="858512"/>
                  </a:cubicBezTo>
                  <a:cubicBezTo>
                    <a:pt x="401632" y="940744"/>
                    <a:pt x="393700" y="1031495"/>
                    <a:pt x="340621" y="1105208"/>
                  </a:cubicBezTo>
                  <a:cubicBezTo>
                    <a:pt x="299535" y="1169456"/>
                    <a:pt x="256191" y="1203886"/>
                    <a:pt x="206076" y="1253225"/>
                  </a:cubicBezTo>
                  <a:cubicBezTo>
                    <a:pt x="96325" y="1366844"/>
                    <a:pt x="48367" y="1374569"/>
                    <a:pt x="0" y="1369703"/>
                  </a:cubicBezTo>
                  <a:lnTo>
                    <a:pt x="0" y="835934"/>
                  </a:lnTo>
                  <a:cubicBezTo>
                    <a:pt x="94059" y="885724"/>
                    <a:pt x="210348" y="862698"/>
                    <a:pt x="279327" y="780625"/>
                  </a:cubicBezTo>
                  <a:cubicBezTo>
                    <a:pt x="350250" y="696237"/>
                    <a:pt x="351074" y="573319"/>
                    <a:pt x="281287" y="487989"/>
                  </a:cubicBezTo>
                  <a:cubicBezTo>
                    <a:pt x="212806" y="404257"/>
                    <a:pt x="95363" y="379981"/>
                    <a:pt x="0" y="429858"/>
                  </a:cubicBezTo>
                  <a:lnTo>
                    <a:pt x="0" y="3437"/>
                  </a:lnTo>
                  <a:close/>
                </a:path>
              </a:pathLst>
            </a:custGeom>
            <a:solidFill>
              <a:srgbClr val="507C89"/>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grpSp>
      <p:grpSp>
        <p:nvGrpSpPr>
          <p:cNvPr id="81" name="Group 80">
            <a:extLst>
              <a:ext uri="{FF2B5EF4-FFF2-40B4-BE49-F238E27FC236}">
                <a16:creationId xmlns:a16="http://schemas.microsoft.com/office/drawing/2014/main" id="{5B084E88-FA91-5D4D-85C6-31CC8BC2B99E}"/>
              </a:ext>
            </a:extLst>
          </p:cNvPr>
          <p:cNvGrpSpPr/>
          <p:nvPr/>
        </p:nvGrpSpPr>
        <p:grpSpPr>
          <a:xfrm>
            <a:off x="64044" y="1451264"/>
            <a:ext cx="6840779" cy="2207291"/>
            <a:chOff x="2079596" y="3764087"/>
            <a:chExt cx="3303212" cy="6068515"/>
          </a:xfrm>
        </p:grpSpPr>
        <p:sp>
          <p:nvSpPr>
            <p:cNvPr id="82" name="TextBox 81">
              <a:extLst>
                <a:ext uri="{FF2B5EF4-FFF2-40B4-BE49-F238E27FC236}">
                  <a16:creationId xmlns:a16="http://schemas.microsoft.com/office/drawing/2014/main" id="{63C3ED9D-B426-9346-9406-D1F00405537D}"/>
                </a:ext>
              </a:extLst>
            </p:cNvPr>
            <p:cNvSpPr txBox="1"/>
            <p:nvPr/>
          </p:nvSpPr>
          <p:spPr>
            <a:xfrm>
              <a:off x="2079596" y="4501723"/>
              <a:ext cx="3303212" cy="5330879"/>
            </a:xfrm>
            <a:prstGeom prst="rect">
              <a:avLst/>
            </a:prstGeom>
            <a:noFill/>
          </p:spPr>
          <p:txBody>
            <a:bodyPr wrap="square" rtlCol="0">
              <a:spAutoFit/>
            </a:bodyPr>
            <a:lstStyle/>
            <a:p>
              <a:pPr algn="ctr" defTabSz="914286"/>
              <a:r>
                <a:rPr lang="en-US" sz="1200" dirty="0">
                  <a:solidFill>
                    <a:schemeClr val="bg1"/>
                  </a:solidFill>
                  <a:latin typeface="Times New Roman" panose="02020603050405020304" pitchFamily="18" charset="0"/>
                  <a:cs typeface="Times New Roman" panose="02020603050405020304" pitchFamily="18" charset="0"/>
                </a:rPr>
                <a:t>The technology of object detection and recognition is already being tested out in many different industries for vastly different purposes. For example, </a:t>
              </a:r>
              <a:r>
                <a:rPr lang="en-US" sz="1200" b="1" dirty="0">
                  <a:solidFill>
                    <a:schemeClr val="bg1"/>
                  </a:solidFill>
                  <a:latin typeface="Times New Roman" panose="02020603050405020304" pitchFamily="18" charset="0"/>
                  <a:cs typeface="Times New Roman" panose="02020603050405020304" pitchFamily="18" charset="0"/>
                </a:rPr>
                <a:t>home furniture</a:t>
              </a:r>
              <a:r>
                <a:rPr lang="en-US" sz="1200" dirty="0">
                  <a:solidFill>
                    <a:schemeClr val="bg1"/>
                  </a:solidFill>
                  <a:latin typeface="Times New Roman" panose="02020603050405020304" pitchFamily="18" charset="0"/>
                  <a:cs typeface="Times New Roman" panose="02020603050405020304" pitchFamily="18" charset="0"/>
                </a:rPr>
                <a:t>, which is our topic idea, many companies such as IKEA have an AR application for a better marketing of its furniture, which allows the users to check the objects in their homes and be less confused about how it will look. Also for</a:t>
              </a:r>
              <a:r>
                <a:rPr lang="en-US" sz="1200" b="1" dirty="0">
                  <a:solidFill>
                    <a:schemeClr val="bg1"/>
                  </a:solidFill>
                  <a:latin typeface="Times New Roman" panose="02020603050405020304" pitchFamily="18" charset="0"/>
                  <a:cs typeface="Times New Roman" panose="02020603050405020304" pitchFamily="18" charset="0"/>
                </a:rPr>
                <a:t> video surveillance</a:t>
              </a:r>
              <a:r>
                <a:rPr lang="en-US" sz="1200" dirty="0">
                  <a:solidFill>
                    <a:schemeClr val="bg1"/>
                  </a:solidFill>
                  <a:latin typeface="Times New Roman" panose="02020603050405020304" pitchFamily="18" charset="0"/>
                  <a:cs typeface="Times New Roman" panose="02020603050405020304" pitchFamily="18" charset="0"/>
                </a:rPr>
                <a:t>, object detection techniques naturally lend themselves to automating video surveillance systems because they can effectively recognize and track many instances of a particular object in a scene. Moreover, object detection can also be used in </a:t>
              </a:r>
              <a:r>
                <a:rPr lang="en-US" sz="1200" b="1" dirty="0">
                  <a:solidFill>
                    <a:schemeClr val="bg1"/>
                  </a:solidFill>
                  <a:latin typeface="Times New Roman" panose="02020603050405020304" pitchFamily="18" charset="0"/>
                  <a:cs typeface="Times New Roman" panose="02020603050405020304" pitchFamily="18" charset="0"/>
                </a:rPr>
                <a:t>crowd counting</a:t>
              </a:r>
              <a:r>
                <a:rPr lang="en-US" sz="1200" dirty="0">
                  <a:solidFill>
                    <a:schemeClr val="bg1"/>
                  </a:solidFill>
                  <a:latin typeface="Times New Roman" panose="02020603050405020304" pitchFamily="18" charset="0"/>
                  <a:cs typeface="Times New Roman" panose="02020603050405020304" pitchFamily="18" charset="0"/>
                </a:rPr>
                <a:t>. Object detection can assist businesses and communities better evaluate diverse types of traffic whether on foot, in vehicles, or otherwise in heavily crowded areas like theme parks, malls, and city squares. And finally, </a:t>
              </a:r>
              <a:r>
                <a:rPr lang="en-US" sz="1200" b="1" dirty="0">
                  <a:solidFill>
                    <a:schemeClr val="bg1"/>
                  </a:solidFill>
                  <a:latin typeface="Times New Roman" panose="02020603050405020304" pitchFamily="18" charset="0"/>
                  <a:cs typeface="Times New Roman" panose="02020603050405020304" pitchFamily="18" charset="0"/>
                </a:rPr>
                <a:t>self-driving cars</a:t>
              </a:r>
              <a:r>
                <a:rPr lang="en-US" sz="1200" dirty="0">
                  <a:solidFill>
                    <a:schemeClr val="bg1"/>
                  </a:solidFill>
                  <a:latin typeface="Times New Roman" panose="02020603050405020304" pitchFamily="18" charset="0"/>
                  <a:cs typeface="Times New Roman" panose="02020603050405020304" pitchFamily="18" charset="0"/>
                </a:rPr>
                <a:t>, the success of autonomous vehicle systems depends on real-time car detection models. In order to navigate around the world safely and efficiently, these systems must be able to detect, find, and track items surrounding them.</a:t>
              </a:r>
              <a:endParaRPr lang="en-US" altLang="ko-KR" sz="1200" dirty="0">
                <a:solidFill>
                  <a:schemeClr val="bg1"/>
                </a:solidFill>
                <a:latin typeface="Times New Roman" panose="02020603050405020304" pitchFamily="18" charset="0"/>
                <a:cs typeface="Times New Roman" panose="02020603050405020304" pitchFamily="18" charset="0"/>
              </a:endParaRPr>
            </a:p>
          </p:txBody>
        </p:sp>
        <p:sp>
          <p:nvSpPr>
            <p:cNvPr id="83" name="TextBox 82">
              <a:extLst>
                <a:ext uri="{FF2B5EF4-FFF2-40B4-BE49-F238E27FC236}">
                  <a16:creationId xmlns:a16="http://schemas.microsoft.com/office/drawing/2014/main" id="{D6E2B062-0314-0E4E-9B07-5EE998B7D281}"/>
                </a:ext>
              </a:extLst>
            </p:cNvPr>
            <p:cNvSpPr txBox="1"/>
            <p:nvPr/>
          </p:nvSpPr>
          <p:spPr>
            <a:xfrm>
              <a:off x="2079596" y="3764087"/>
              <a:ext cx="3303211" cy="369333"/>
            </a:xfrm>
            <a:prstGeom prst="rect">
              <a:avLst/>
            </a:prstGeom>
            <a:noFill/>
          </p:spPr>
          <p:txBody>
            <a:bodyPr wrap="square" rtlCol="0">
              <a:spAutoFit/>
            </a:bodyPr>
            <a:lstStyle/>
            <a:p>
              <a:pPr algn="ctr" defTabSz="914286"/>
              <a:r>
                <a:rPr lang="en-US" b="1" dirty="0">
                  <a:solidFill>
                    <a:schemeClr val="bg1"/>
                  </a:solidFill>
                  <a:latin typeface="Times New Roman" panose="02020603050405020304" pitchFamily="18" charset="0"/>
                  <a:cs typeface="Times New Roman" panose="02020603050405020304" pitchFamily="18" charset="0"/>
                </a:rPr>
                <a:t>Stakeholders</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83">
            <a:extLst>
              <a:ext uri="{FF2B5EF4-FFF2-40B4-BE49-F238E27FC236}">
                <a16:creationId xmlns:a16="http://schemas.microsoft.com/office/drawing/2014/main" id="{FF8AB13F-FF25-8E46-AE1F-2F1906CB5FAE}"/>
              </a:ext>
            </a:extLst>
          </p:cNvPr>
          <p:cNvGrpSpPr/>
          <p:nvPr/>
        </p:nvGrpSpPr>
        <p:grpSpPr>
          <a:xfrm>
            <a:off x="8815924" y="1863538"/>
            <a:ext cx="3877191" cy="1173614"/>
            <a:chOff x="2079596" y="4282215"/>
            <a:chExt cx="3303213" cy="1173614"/>
          </a:xfrm>
        </p:grpSpPr>
        <p:sp>
          <p:nvSpPr>
            <p:cNvPr id="85" name="TextBox 84">
              <a:extLst>
                <a:ext uri="{FF2B5EF4-FFF2-40B4-BE49-F238E27FC236}">
                  <a16:creationId xmlns:a16="http://schemas.microsoft.com/office/drawing/2014/main" id="{AA5E9937-64C7-364D-8692-9007D0C7D5D7}"/>
                </a:ext>
              </a:extLst>
            </p:cNvPr>
            <p:cNvSpPr txBox="1"/>
            <p:nvPr/>
          </p:nvSpPr>
          <p:spPr>
            <a:xfrm>
              <a:off x="2079596" y="4501722"/>
              <a:ext cx="3303212" cy="954107"/>
            </a:xfrm>
            <a:prstGeom prst="rect">
              <a:avLst/>
            </a:prstGeom>
            <a:noFill/>
          </p:spPr>
          <p:txBody>
            <a:bodyPr wrap="square" rtlCol="0">
              <a:spAutoFit/>
            </a:bodyPr>
            <a:lstStyle/>
            <a:p>
              <a:pPr marL="285750" indent="-285750" fontAlgn="base">
                <a:buFontTx/>
                <a:buChar char="-"/>
              </a:pPr>
              <a:r>
                <a:rPr lang="en-US" sz="1400" dirty="0">
                  <a:solidFill>
                    <a:schemeClr val="bg1"/>
                  </a:solidFill>
                  <a:latin typeface="Times New Roman" panose="02020603050405020304" pitchFamily="18" charset="0"/>
                  <a:cs typeface="Times New Roman" panose="02020603050405020304" pitchFamily="18" charset="0"/>
                </a:rPr>
                <a:t>App ownership</a:t>
              </a:r>
            </a:p>
            <a:p>
              <a:pPr marL="285750" indent="-285750" fontAlgn="base">
                <a:buFontTx/>
                <a:buChar char="-"/>
              </a:pPr>
              <a:r>
                <a:rPr lang="en-US" sz="1400" dirty="0">
                  <a:solidFill>
                    <a:schemeClr val="bg1"/>
                  </a:solidFill>
                  <a:latin typeface="Times New Roman" panose="02020603050405020304" pitchFamily="18" charset="0"/>
                  <a:cs typeface="Times New Roman" panose="02020603050405020304" pitchFamily="18" charset="0"/>
                </a:rPr>
                <a:t>Managers</a:t>
              </a:r>
            </a:p>
            <a:p>
              <a:pPr marL="285750" indent="-285750" fontAlgn="base">
                <a:buFontTx/>
                <a:buChar char="-"/>
              </a:pPr>
              <a:r>
                <a:rPr lang="en-US" sz="1400" dirty="0">
                  <a:solidFill>
                    <a:schemeClr val="bg1"/>
                  </a:solidFill>
                  <a:latin typeface="Times New Roman" panose="02020603050405020304" pitchFamily="18" charset="0"/>
                  <a:cs typeface="Times New Roman" panose="02020603050405020304" pitchFamily="18" charset="0"/>
                </a:rPr>
                <a:t>Project team, the developers (employees)</a:t>
              </a:r>
            </a:p>
            <a:p>
              <a:pPr marL="285750" indent="-285750" fontAlgn="base">
                <a:buFontTx/>
                <a:buChar char="-"/>
              </a:pPr>
              <a:r>
                <a:rPr lang="en-US" sz="1400" dirty="0">
                  <a:solidFill>
                    <a:schemeClr val="bg1"/>
                  </a:solidFill>
                  <a:latin typeface="Times New Roman" panose="02020603050405020304" pitchFamily="18" charset="0"/>
                  <a:cs typeface="Times New Roman" panose="02020603050405020304" pitchFamily="18" charset="0"/>
                </a:rPr>
                <a:t>Investors</a:t>
              </a:r>
            </a:p>
          </p:txBody>
        </p:sp>
        <p:sp>
          <p:nvSpPr>
            <p:cNvPr id="86" name="TextBox 85">
              <a:extLst>
                <a:ext uri="{FF2B5EF4-FFF2-40B4-BE49-F238E27FC236}">
                  <a16:creationId xmlns:a16="http://schemas.microsoft.com/office/drawing/2014/main" id="{E707984E-D763-7B45-B718-4835FDD01114}"/>
                </a:ext>
              </a:extLst>
            </p:cNvPr>
            <p:cNvSpPr txBox="1"/>
            <p:nvPr/>
          </p:nvSpPr>
          <p:spPr>
            <a:xfrm>
              <a:off x="2079598" y="4282215"/>
              <a:ext cx="3303211" cy="369332"/>
            </a:xfrm>
            <a:prstGeom prst="rect">
              <a:avLst/>
            </a:prstGeom>
            <a:noFill/>
          </p:spPr>
          <p:txBody>
            <a:bodyPr wrap="square" rtlCol="0">
              <a:spAutoFit/>
            </a:bodyPr>
            <a:lstStyle/>
            <a:p>
              <a:pPr algn="ctr" defTabSz="914286"/>
              <a:r>
                <a:rPr lang="en-US" altLang="ko-KR" b="1" dirty="0">
                  <a:solidFill>
                    <a:schemeClr val="bg1"/>
                  </a:solidFill>
                  <a:latin typeface="Times New Roman" panose="02020603050405020304" pitchFamily="18" charset="0"/>
                  <a:cs typeface="Times New Roman" panose="02020603050405020304" pitchFamily="18" charset="0"/>
                </a:rPr>
                <a:t>Internal stakeholders</a:t>
              </a:r>
              <a:endParaRPr lang="ko-KR" altLang="en-US" b="1"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86">
            <a:extLst>
              <a:ext uri="{FF2B5EF4-FFF2-40B4-BE49-F238E27FC236}">
                <a16:creationId xmlns:a16="http://schemas.microsoft.com/office/drawing/2014/main" id="{381C9F23-4A12-5047-90A4-D3187B60E26D}"/>
              </a:ext>
            </a:extLst>
          </p:cNvPr>
          <p:cNvGrpSpPr/>
          <p:nvPr/>
        </p:nvGrpSpPr>
        <p:grpSpPr>
          <a:xfrm>
            <a:off x="9539434" y="3589381"/>
            <a:ext cx="2652566" cy="1389058"/>
            <a:chOff x="2079596" y="4282215"/>
            <a:chExt cx="3303213" cy="1389058"/>
          </a:xfrm>
        </p:grpSpPr>
        <p:sp>
          <p:nvSpPr>
            <p:cNvPr id="88" name="TextBox 87">
              <a:extLst>
                <a:ext uri="{FF2B5EF4-FFF2-40B4-BE49-F238E27FC236}">
                  <a16:creationId xmlns:a16="http://schemas.microsoft.com/office/drawing/2014/main" id="{A7C962EA-736F-4E4B-8D3C-BA308F0D05DD}"/>
                </a:ext>
              </a:extLst>
            </p:cNvPr>
            <p:cNvSpPr txBox="1"/>
            <p:nvPr/>
          </p:nvSpPr>
          <p:spPr>
            <a:xfrm>
              <a:off x="2079596" y="4501722"/>
              <a:ext cx="3303212" cy="1169551"/>
            </a:xfrm>
            <a:prstGeom prst="rect">
              <a:avLst/>
            </a:prstGeom>
            <a:noFill/>
          </p:spPr>
          <p:txBody>
            <a:bodyPr wrap="square" rtlCol="0">
              <a:spAutoFit/>
            </a:bodyPr>
            <a:lstStyle/>
            <a:p>
              <a:pPr marL="171450" indent="-171450" algn="ctr" defTabSz="914286">
                <a:buFontTx/>
                <a:buChar char="-"/>
              </a:pPr>
              <a:r>
                <a:rPr lang="en-US" altLang="ko-KR" sz="1400" dirty="0">
                  <a:solidFill>
                    <a:schemeClr val="bg1"/>
                  </a:solidFill>
                  <a:latin typeface="Times New Roman" panose="02020603050405020304" pitchFamily="18" charset="0"/>
                  <a:cs typeface="Times New Roman" panose="02020603050405020304" pitchFamily="18" charset="0"/>
                </a:rPr>
                <a:t>Customers, users of the app</a:t>
              </a:r>
            </a:p>
            <a:p>
              <a:pPr marL="171450" indent="-171450" algn="ctr" defTabSz="914286">
                <a:buFontTx/>
                <a:buChar char="-"/>
              </a:pPr>
              <a:r>
                <a:rPr lang="en-US" altLang="ko-KR" sz="1400" dirty="0">
                  <a:solidFill>
                    <a:schemeClr val="bg1"/>
                  </a:solidFill>
                  <a:latin typeface="Times New Roman" panose="02020603050405020304" pitchFamily="18" charset="0"/>
                  <a:cs typeface="Times New Roman" panose="02020603050405020304" pitchFamily="18" charset="0"/>
                </a:rPr>
                <a:t>Suppliers, the companies that provides the furniture</a:t>
              </a:r>
            </a:p>
            <a:p>
              <a:pPr marL="171450" indent="-171450" algn="ctr" defTabSz="914286">
                <a:buFontTx/>
                <a:buChar char="-"/>
              </a:pPr>
              <a:r>
                <a:rPr lang="en-US" altLang="ko-KR" sz="1400" dirty="0">
                  <a:solidFill>
                    <a:schemeClr val="bg1"/>
                  </a:solidFill>
                  <a:latin typeface="Times New Roman" panose="02020603050405020304" pitchFamily="18" charset="0"/>
                  <a:cs typeface="Times New Roman" panose="02020603050405020304" pitchFamily="18" charset="0"/>
                </a:rPr>
                <a:t>Competitors</a:t>
              </a:r>
            </a:p>
            <a:p>
              <a:pPr algn="ctr" defTabSz="914286"/>
              <a:endParaRPr lang="en-US" altLang="ko-KR" sz="1400" dirty="0">
                <a:solidFill>
                  <a:schemeClr val="bg1"/>
                </a:solidFill>
                <a:latin typeface="Times New Roman" panose="02020603050405020304" pitchFamily="18" charset="0"/>
                <a:cs typeface="Times New Roman" panose="02020603050405020304" pitchFamily="18" charset="0"/>
              </a:endParaRPr>
            </a:p>
          </p:txBody>
        </p:sp>
        <p:sp>
          <p:nvSpPr>
            <p:cNvPr id="89" name="TextBox 88">
              <a:extLst>
                <a:ext uri="{FF2B5EF4-FFF2-40B4-BE49-F238E27FC236}">
                  <a16:creationId xmlns:a16="http://schemas.microsoft.com/office/drawing/2014/main" id="{2F13E16E-A739-E04D-BDDD-16BBB166817A}"/>
                </a:ext>
              </a:extLst>
            </p:cNvPr>
            <p:cNvSpPr txBox="1"/>
            <p:nvPr/>
          </p:nvSpPr>
          <p:spPr>
            <a:xfrm>
              <a:off x="2079598" y="4282215"/>
              <a:ext cx="3303211" cy="369332"/>
            </a:xfrm>
            <a:prstGeom prst="rect">
              <a:avLst/>
            </a:prstGeom>
            <a:noFill/>
          </p:spPr>
          <p:txBody>
            <a:bodyPr wrap="square" rtlCol="0">
              <a:spAutoFit/>
            </a:bodyPr>
            <a:lstStyle/>
            <a:p>
              <a:pPr algn="ctr" defTabSz="914286"/>
              <a:r>
                <a:rPr lang="en-US" b="1" dirty="0">
                  <a:solidFill>
                    <a:schemeClr val="bg1"/>
                  </a:solidFill>
                  <a:latin typeface="Times New Roman" panose="02020603050405020304" pitchFamily="18" charset="0"/>
                  <a:cs typeface="Times New Roman" panose="02020603050405020304" pitchFamily="18" charset="0"/>
                </a:rPr>
                <a:t>External stakeholders</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grpSp>
      <p:grpSp>
        <p:nvGrpSpPr>
          <p:cNvPr id="90" name="Group 89">
            <a:extLst>
              <a:ext uri="{FF2B5EF4-FFF2-40B4-BE49-F238E27FC236}">
                <a16:creationId xmlns:a16="http://schemas.microsoft.com/office/drawing/2014/main" id="{425CE516-3690-7C4A-8DCF-E1F33B882B46}"/>
              </a:ext>
            </a:extLst>
          </p:cNvPr>
          <p:cNvGrpSpPr/>
          <p:nvPr/>
        </p:nvGrpSpPr>
        <p:grpSpPr>
          <a:xfrm>
            <a:off x="52363" y="3767750"/>
            <a:ext cx="7567105" cy="3354765"/>
            <a:chOff x="-1442997" y="4233988"/>
            <a:chExt cx="6825806" cy="4238052"/>
          </a:xfrm>
        </p:grpSpPr>
        <p:sp>
          <p:nvSpPr>
            <p:cNvPr id="91" name="TextBox 90">
              <a:extLst>
                <a:ext uri="{FF2B5EF4-FFF2-40B4-BE49-F238E27FC236}">
                  <a16:creationId xmlns:a16="http://schemas.microsoft.com/office/drawing/2014/main" id="{68F462D0-8A49-6B4C-AB47-B443306E4847}"/>
                </a:ext>
              </a:extLst>
            </p:cNvPr>
            <p:cNvSpPr txBox="1"/>
            <p:nvPr/>
          </p:nvSpPr>
          <p:spPr>
            <a:xfrm>
              <a:off x="-1442997" y="4501722"/>
              <a:ext cx="6825806" cy="3970318"/>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Developers will meet on a daily basis and will share their ideas, progress, and problems they are facing. They will use methods such as minutes of meeting and standing discussions; these meetings can be called by anyone in the team but it needs to be approved by the project manager or the subgroup manager.</a:t>
              </a:r>
              <a:endParaRPr lang="en-US" sz="1400" b="0" dirty="0">
                <a:solidFill>
                  <a:schemeClr val="bg1"/>
                </a:solidFill>
                <a:effectLst/>
                <a:latin typeface="Times New Roman" panose="02020603050405020304" pitchFamily="18" charset="0"/>
                <a:cs typeface="Times New Roman" panose="02020603050405020304" pitchFamily="18" charset="0"/>
              </a:endParaRPr>
            </a:p>
            <a:p>
              <a:br>
                <a:rPr lang="en-US" sz="1400" b="0" dirty="0">
                  <a:solidFill>
                    <a:schemeClr val="bg1"/>
                  </a:solidFill>
                  <a:effectLst/>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The subgroup managers will meet with the project manager once every week, they will discuss their tasks progress and all issues being solved. They will also discuss time and financial information of the upcoming tasks, agree on a certain schedule, and the financial budget for each group authorized by the project manager.</a:t>
              </a:r>
              <a:endParaRPr lang="en-US" sz="1400" b="0" dirty="0">
                <a:solidFill>
                  <a:schemeClr val="bg1"/>
                </a:solidFill>
                <a:effectLst/>
                <a:latin typeface="Times New Roman" panose="02020603050405020304" pitchFamily="18" charset="0"/>
                <a:cs typeface="Times New Roman" panose="02020603050405020304" pitchFamily="18" charset="0"/>
              </a:endParaRPr>
            </a:p>
            <a:p>
              <a:br>
                <a:rPr lang="en-US" sz="1400" b="0" dirty="0">
                  <a:solidFill>
                    <a:schemeClr val="bg1"/>
                  </a:solidFill>
                  <a:effectLst/>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Finally, the project manager will keep the stakeholders informed about the latest updates, take their suggestions, and assure them that everything is going according to the plan. They will also discuss if any deadlines need to be extended or if any major problems arose. </a:t>
              </a:r>
              <a:endParaRPr lang="en-US" sz="1400" b="0" dirty="0">
                <a:solidFill>
                  <a:schemeClr val="bg1"/>
                </a:solidFill>
                <a:effectLst/>
                <a:latin typeface="Times New Roman" panose="02020603050405020304" pitchFamily="18" charset="0"/>
                <a:cs typeface="Times New Roman" panose="02020603050405020304" pitchFamily="18" charset="0"/>
              </a:endParaRPr>
            </a:p>
            <a:p>
              <a:br>
                <a:rPr lang="en-US" sz="1400" dirty="0">
                  <a:solidFill>
                    <a:schemeClr val="bg1"/>
                  </a:solidFill>
                  <a:latin typeface="Times New Roman" panose="02020603050405020304" pitchFamily="18" charset="0"/>
                  <a:cs typeface="Times New Roman" panose="02020603050405020304" pitchFamily="18" charset="0"/>
                </a:rPr>
              </a:br>
              <a:endParaRPr lang="en-US" altLang="ko-KR" sz="1400" dirty="0">
                <a:solidFill>
                  <a:schemeClr val="bg1"/>
                </a:solidFill>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293B909F-F23E-9346-ACC6-D2143E75A806}"/>
                </a:ext>
              </a:extLst>
            </p:cNvPr>
            <p:cNvSpPr txBox="1"/>
            <p:nvPr/>
          </p:nvSpPr>
          <p:spPr>
            <a:xfrm>
              <a:off x="130123" y="4233988"/>
              <a:ext cx="3303211" cy="369332"/>
            </a:xfrm>
            <a:prstGeom prst="rect">
              <a:avLst/>
            </a:prstGeom>
            <a:noFill/>
          </p:spPr>
          <p:txBody>
            <a:bodyPr wrap="square" rtlCol="0">
              <a:spAutoFit/>
            </a:bodyPr>
            <a:lstStyle/>
            <a:p>
              <a:pPr algn="ctr" defTabSz="914286"/>
              <a:r>
                <a:rPr lang="en-US" altLang="ko-KR" b="1" dirty="0">
                  <a:solidFill>
                    <a:schemeClr val="bg1"/>
                  </a:solidFill>
                  <a:latin typeface="Times New Roman" panose="02020603050405020304" pitchFamily="18" charset="0"/>
                  <a:cs typeface="Times New Roman" panose="02020603050405020304" pitchFamily="18" charset="0"/>
                </a:rPr>
                <a:t>Communication</a:t>
              </a:r>
              <a:endParaRPr lang="ko-KR" altLang="en-US" b="1" dirty="0">
                <a:solidFill>
                  <a:schemeClr val="bg1"/>
                </a:solidFill>
                <a:latin typeface="Times New Roman" panose="02020603050405020304" pitchFamily="18" charset="0"/>
                <a:cs typeface="Times New Roman" panose="02020603050405020304" pitchFamily="18" charset="0"/>
              </a:endParaRPr>
            </a:p>
          </p:txBody>
        </p:sp>
      </p:grpSp>
      <p:cxnSp>
        <p:nvCxnSpPr>
          <p:cNvPr id="101" name="Elbow Connector 100">
            <a:extLst>
              <a:ext uri="{FF2B5EF4-FFF2-40B4-BE49-F238E27FC236}">
                <a16:creationId xmlns:a16="http://schemas.microsoft.com/office/drawing/2014/main" id="{2148E27D-93D4-574B-B119-180BA75F34D0}"/>
              </a:ext>
            </a:extLst>
          </p:cNvPr>
          <p:cNvCxnSpPr>
            <a:cxnSpLocks/>
          </p:cNvCxnSpPr>
          <p:nvPr/>
        </p:nvCxnSpPr>
        <p:spPr>
          <a:xfrm rot="10800000">
            <a:off x="6919808" y="2159240"/>
            <a:ext cx="1865552" cy="1544438"/>
          </a:xfrm>
          <a:prstGeom prst="bentConnector3">
            <a:avLst>
              <a:gd name="adj1" fmla="val 50000"/>
            </a:avLst>
          </a:prstGeom>
          <a:ln w="38100">
            <a:solidFill>
              <a:srgbClr val="9DCCD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DA027D7A-8BC8-AC48-9F6A-F55BF454BBD0}"/>
              </a:ext>
            </a:extLst>
          </p:cNvPr>
          <p:cNvCxnSpPr>
            <a:cxnSpLocks/>
            <a:endCxn id="88" idx="2"/>
          </p:cNvCxnSpPr>
          <p:nvPr/>
        </p:nvCxnSpPr>
        <p:spPr>
          <a:xfrm flipV="1">
            <a:off x="9234599" y="4978439"/>
            <a:ext cx="1631118" cy="1467462"/>
          </a:xfrm>
          <a:prstGeom prst="bentConnector2">
            <a:avLst/>
          </a:prstGeom>
          <a:ln w="38100">
            <a:solidFill>
              <a:srgbClr val="8CBABE"/>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4DDAF94D-982B-564B-9F4B-4092FB04C1AC}"/>
              </a:ext>
            </a:extLst>
          </p:cNvPr>
          <p:cNvCxnSpPr>
            <a:cxnSpLocks/>
            <a:endCxn id="85" idx="2"/>
          </p:cNvCxnSpPr>
          <p:nvPr/>
        </p:nvCxnSpPr>
        <p:spPr>
          <a:xfrm flipV="1">
            <a:off x="9311803" y="3037152"/>
            <a:ext cx="1442716" cy="518506"/>
          </a:xfrm>
          <a:prstGeom prst="bentConnector2">
            <a:avLst/>
          </a:prstGeom>
          <a:ln w="38100">
            <a:solidFill>
              <a:srgbClr val="507C89"/>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57C94C76-B4A5-5945-AC02-79184E597E7C}"/>
              </a:ext>
            </a:extLst>
          </p:cNvPr>
          <p:cNvCxnSpPr>
            <a:cxnSpLocks/>
          </p:cNvCxnSpPr>
          <p:nvPr/>
        </p:nvCxnSpPr>
        <p:spPr>
          <a:xfrm rot="10800000">
            <a:off x="6104888" y="3913078"/>
            <a:ext cx="1811160" cy="1671488"/>
          </a:xfrm>
          <a:prstGeom prst="bentConnector3">
            <a:avLst>
              <a:gd name="adj1" fmla="val 12570"/>
            </a:avLst>
          </a:prstGeom>
          <a:ln w="38100">
            <a:solidFill>
              <a:srgbClr val="507C89"/>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54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445E"/>
        </a:solidFill>
        <a:effectLst/>
      </p:bgPr>
    </p:bg>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34C34A74-F016-E54B-8A19-41FB0328B954}"/>
              </a:ext>
            </a:extLst>
          </p:cNvPr>
          <p:cNvSpPr txBox="1">
            <a:spLocks/>
          </p:cNvSpPr>
          <p:nvPr/>
        </p:nvSpPr>
        <p:spPr>
          <a:xfrm>
            <a:off x="1935643" y="337288"/>
            <a:ext cx="4016922" cy="768085"/>
          </a:xfrm>
          <a:prstGeom prst="rect">
            <a:avLst/>
          </a:prstGeom>
        </p:spPr>
        <p:txBody>
          <a:bodyPr/>
          <a:lst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marL="0" lvl="0" indent="0">
              <a:buNone/>
            </a:pPr>
            <a:r>
              <a:rPr lang="en-US" altLang="ko-KR" dirty="0">
                <a:solidFill>
                  <a:prstClr val="white"/>
                </a:solidFill>
                <a:latin typeface="Times New Roman" panose="02020603050405020304" pitchFamily="18" charset="0"/>
                <a:cs typeface="Times New Roman" panose="02020603050405020304" pitchFamily="18" charset="0"/>
              </a:rPr>
              <a:t>Project authority:</a:t>
            </a:r>
            <a:endParaRPr kumimoji="0" lang="ko-KR" altLang="en-US" sz="4267" b="0" i="0" u="none" strike="noStrike" kern="1200" cap="none" spc="0" normalizeH="0" baseline="0" noProof="0" dirty="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sp>
        <p:nvSpPr>
          <p:cNvPr id="35" name="Rectangle 34">
            <a:extLst>
              <a:ext uri="{FF2B5EF4-FFF2-40B4-BE49-F238E27FC236}">
                <a16:creationId xmlns:a16="http://schemas.microsoft.com/office/drawing/2014/main" id="{AF34151B-C62B-6845-8CFB-1333814868B7}"/>
              </a:ext>
            </a:extLst>
          </p:cNvPr>
          <p:cNvSpPr/>
          <p:nvPr/>
        </p:nvSpPr>
        <p:spPr>
          <a:xfrm>
            <a:off x="0" y="1355264"/>
            <a:ext cx="12192000" cy="96000"/>
          </a:xfrm>
          <a:prstGeom prst="rect">
            <a:avLst/>
          </a:prstGeom>
          <a:solidFill>
            <a:srgbClr val="19A6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Times New Roman" panose="02020603050405020304" pitchFamily="18" charset="0"/>
              <a:ea typeface="Arial Unicode MS"/>
              <a:cs typeface="Times New Roman" panose="02020603050405020304" pitchFamily="18" charset="0"/>
            </a:endParaRPr>
          </a:p>
        </p:txBody>
      </p:sp>
      <p:pic>
        <p:nvPicPr>
          <p:cNvPr id="3" name="Graphic 2" descr="Group of people with solid fill">
            <a:extLst>
              <a:ext uri="{FF2B5EF4-FFF2-40B4-BE49-F238E27FC236}">
                <a16:creationId xmlns:a16="http://schemas.microsoft.com/office/drawing/2014/main" id="{D8AC16C2-2269-3B4E-87FE-0684B7E66E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354" y="106460"/>
            <a:ext cx="1137857" cy="1137857"/>
          </a:xfrm>
          <a:prstGeom prst="rect">
            <a:avLst/>
          </a:prstGeom>
        </p:spPr>
      </p:pic>
      <p:sp>
        <p:nvSpPr>
          <p:cNvPr id="12" name="Rectangle 11">
            <a:extLst>
              <a:ext uri="{FF2B5EF4-FFF2-40B4-BE49-F238E27FC236}">
                <a16:creationId xmlns:a16="http://schemas.microsoft.com/office/drawing/2014/main" id="{F0933AA1-1CCA-2346-B48C-E9A76CA92BA0}"/>
              </a:ext>
            </a:extLst>
          </p:cNvPr>
          <p:cNvSpPr/>
          <p:nvPr/>
        </p:nvSpPr>
        <p:spPr>
          <a:xfrm>
            <a:off x="5268035" y="1945311"/>
            <a:ext cx="6714699" cy="3416320"/>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The project will be authorized by the project sponsor. The project manager (PM) will handle the project. Moreover, the scope and requirement are the project manager’s responsibility to </a:t>
            </a:r>
            <a:r>
              <a:rPr lang="en-US" dirty="0" err="1">
                <a:solidFill>
                  <a:schemeClr val="bg1"/>
                </a:solidFill>
                <a:latin typeface="Times New Roman" panose="02020603050405020304" pitchFamily="18" charset="0"/>
                <a:cs typeface="Times New Roman" panose="02020603050405020304" pitchFamily="18" charset="0"/>
              </a:rPr>
              <a:t>prepare.In</a:t>
            </a:r>
            <a:r>
              <a:rPr lang="en-US" dirty="0">
                <a:solidFill>
                  <a:schemeClr val="bg1"/>
                </a:solidFill>
                <a:latin typeface="Times New Roman" panose="02020603050405020304" pitchFamily="18" charset="0"/>
                <a:cs typeface="Times New Roman" panose="02020603050405020304" pitchFamily="18" charset="0"/>
              </a:rPr>
              <a:t> addition the PM will arrange with the implementation department to appoint the needed developers. The PM will then need to communicate with the Human Resources (HR) department to hire needed resources for the project. Furthermore, the PM will reach out to the marketing department to market the new application. Customer Relationship Department (CRD) will provide the PM with the customers' feedback. The PM will ask the financial department to help fund the project. Last but not least, the PM will handover the project to the operations department to implement the necessary resources. </a:t>
            </a:r>
            <a:endParaRPr lang="en-TR" dirty="0">
              <a:solidFill>
                <a:schemeClr val="bg1"/>
              </a:solidFill>
              <a:latin typeface="Times New Roman" panose="02020603050405020304" pitchFamily="18" charset="0"/>
              <a:cs typeface="Times New Roman" panose="02020603050405020304" pitchFamily="18" charset="0"/>
            </a:endParaRPr>
          </a:p>
        </p:txBody>
      </p:sp>
      <p:grpSp>
        <p:nvGrpSpPr>
          <p:cNvPr id="58" name="Group 57">
            <a:extLst>
              <a:ext uri="{FF2B5EF4-FFF2-40B4-BE49-F238E27FC236}">
                <a16:creationId xmlns:a16="http://schemas.microsoft.com/office/drawing/2014/main" id="{54DD5BBD-CAFE-8A4D-8568-D4AD0F7BB04C}"/>
              </a:ext>
            </a:extLst>
          </p:cNvPr>
          <p:cNvGrpSpPr/>
          <p:nvPr/>
        </p:nvGrpSpPr>
        <p:grpSpPr>
          <a:xfrm>
            <a:off x="-1698" y="2126609"/>
            <a:ext cx="4971181" cy="4041850"/>
            <a:chOff x="1914525" y="1276351"/>
            <a:chExt cx="5333999" cy="4336841"/>
          </a:xfrm>
        </p:grpSpPr>
        <p:sp>
          <p:nvSpPr>
            <p:cNvPr id="59" name="Freeform 3">
              <a:extLst>
                <a:ext uri="{FF2B5EF4-FFF2-40B4-BE49-F238E27FC236}">
                  <a16:creationId xmlns:a16="http://schemas.microsoft.com/office/drawing/2014/main" id="{EF258983-1671-E448-8579-783E55CCA02F}"/>
                </a:ext>
              </a:extLst>
            </p:cNvPr>
            <p:cNvSpPr/>
            <p:nvPr/>
          </p:nvSpPr>
          <p:spPr>
            <a:xfrm>
              <a:off x="3587126" y="1400175"/>
              <a:ext cx="3661398" cy="3028950"/>
            </a:xfrm>
            <a:custGeom>
              <a:avLst/>
              <a:gdLst>
                <a:gd name="connsiteX0" fmla="*/ 3695700 w 3695700"/>
                <a:gd name="connsiteY0" fmla="*/ 0 h 3067050"/>
                <a:gd name="connsiteX1" fmla="*/ 2667000 w 3695700"/>
                <a:gd name="connsiteY1" fmla="*/ 733425 h 3067050"/>
                <a:gd name="connsiteX2" fmla="*/ 2743200 w 3695700"/>
                <a:gd name="connsiteY2" fmla="*/ 952500 h 3067050"/>
                <a:gd name="connsiteX3" fmla="*/ 2257425 w 3695700"/>
                <a:gd name="connsiteY3" fmla="*/ 11334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724150 w 3695700"/>
                <a:gd name="connsiteY1" fmla="*/ 790575 h 3067050"/>
                <a:gd name="connsiteX2" fmla="*/ 2743200 w 3695700"/>
                <a:gd name="connsiteY2" fmla="*/ 952500 h 3067050"/>
                <a:gd name="connsiteX3" fmla="*/ 2257425 w 3695700"/>
                <a:gd name="connsiteY3" fmla="*/ 11334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657475 w 3695700"/>
                <a:gd name="connsiteY1" fmla="*/ 809625 h 3067050"/>
                <a:gd name="connsiteX2" fmla="*/ 2743200 w 3695700"/>
                <a:gd name="connsiteY2" fmla="*/ 952500 h 3067050"/>
                <a:gd name="connsiteX3" fmla="*/ 2257425 w 3695700"/>
                <a:gd name="connsiteY3" fmla="*/ 11334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657475 w 3695700"/>
                <a:gd name="connsiteY1" fmla="*/ 809625 h 3067050"/>
                <a:gd name="connsiteX2" fmla="*/ 2781300 w 3695700"/>
                <a:gd name="connsiteY2" fmla="*/ 962025 h 3067050"/>
                <a:gd name="connsiteX3" fmla="*/ 2257425 w 3695700"/>
                <a:gd name="connsiteY3" fmla="*/ 11334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657475 w 3695700"/>
                <a:gd name="connsiteY1" fmla="*/ 809625 h 3067050"/>
                <a:gd name="connsiteX2" fmla="*/ 2781300 w 3695700"/>
                <a:gd name="connsiteY2" fmla="*/ 962025 h 3067050"/>
                <a:gd name="connsiteX3" fmla="*/ 2314575 w 3695700"/>
                <a:gd name="connsiteY3" fmla="*/ 122872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781300 w 3695700"/>
                <a:gd name="connsiteY2" fmla="*/ 962025 h 3067050"/>
                <a:gd name="connsiteX3" fmla="*/ 2314575 w 3695700"/>
                <a:gd name="connsiteY3" fmla="*/ 122872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314575 w 3695700"/>
                <a:gd name="connsiteY3" fmla="*/ 122872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657600 w 3695700"/>
                <a:gd name="connsiteY15" fmla="*/ 2543175 h 3067050"/>
                <a:gd name="connsiteX16" fmla="*/ 3562350 w 3695700"/>
                <a:gd name="connsiteY16" fmla="*/ 252412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657600 w 3695700"/>
                <a:gd name="connsiteY15"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04800 w 3695700"/>
                <a:gd name="connsiteY7" fmla="*/ 1466850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04800 w 3695700"/>
                <a:gd name="connsiteY7" fmla="*/ 1466850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04800 w 3695700"/>
                <a:gd name="connsiteY7" fmla="*/ 1466850 h 3067050"/>
                <a:gd name="connsiteX8" fmla="*/ 381000 w 3695700"/>
                <a:gd name="connsiteY8" fmla="*/ 1552575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48075 w 3648075"/>
                <a:gd name="connsiteY0" fmla="*/ 0 h 3067050"/>
                <a:gd name="connsiteX1" fmla="*/ 2390775 w 3648075"/>
                <a:gd name="connsiteY1" fmla="*/ 962025 h 3067050"/>
                <a:gd name="connsiteX2" fmla="*/ 2505075 w 3648075"/>
                <a:gd name="connsiteY2" fmla="*/ 1085850 h 3067050"/>
                <a:gd name="connsiteX3" fmla="*/ 2238375 w 3648075"/>
                <a:gd name="connsiteY3" fmla="*/ 1247775 h 3067050"/>
                <a:gd name="connsiteX4" fmla="*/ 2305050 w 3648075"/>
                <a:gd name="connsiteY4" fmla="*/ 1362075 h 3067050"/>
                <a:gd name="connsiteX5" fmla="*/ 1952625 w 3648075"/>
                <a:gd name="connsiteY5" fmla="*/ 1590675 h 3067050"/>
                <a:gd name="connsiteX6" fmla="*/ 1171575 w 3648075"/>
                <a:gd name="connsiteY6" fmla="*/ 1371600 h 3067050"/>
                <a:gd name="connsiteX7" fmla="*/ 333375 w 3648075"/>
                <a:gd name="connsiteY7" fmla="*/ 1552575 h 3067050"/>
                <a:gd name="connsiteX8" fmla="*/ 0 w 3648075"/>
                <a:gd name="connsiteY8" fmla="*/ 2162175 h 3067050"/>
                <a:gd name="connsiteX9" fmla="*/ 838200 w 3648075"/>
                <a:gd name="connsiteY9" fmla="*/ 1990725 h 3067050"/>
                <a:gd name="connsiteX10" fmla="*/ 1143000 w 3648075"/>
                <a:gd name="connsiteY10" fmla="*/ 2019300 h 3067050"/>
                <a:gd name="connsiteX11" fmla="*/ 2571750 w 3648075"/>
                <a:gd name="connsiteY11" fmla="*/ 3067050 h 3067050"/>
                <a:gd name="connsiteX12" fmla="*/ 3076575 w 3648075"/>
                <a:gd name="connsiteY12" fmla="*/ 2609850 h 3067050"/>
                <a:gd name="connsiteX13" fmla="*/ 3171825 w 3648075"/>
                <a:gd name="connsiteY13" fmla="*/ 2686050 h 3067050"/>
                <a:gd name="connsiteX14" fmla="*/ 3495675 w 3648075"/>
                <a:gd name="connsiteY14" fmla="*/ 2466975 h 3067050"/>
                <a:gd name="connsiteX0" fmla="*/ 3648075 w 3648075"/>
                <a:gd name="connsiteY0" fmla="*/ 0 h 3067050"/>
                <a:gd name="connsiteX1" fmla="*/ 2390775 w 3648075"/>
                <a:gd name="connsiteY1" fmla="*/ 962025 h 3067050"/>
                <a:gd name="connsiteX2" fmla="*/ 2505075 w 3648075"/>
                <a:gd name="connsiteY2" fmla="*/ 1085850 h 3067050"/>
                <a:gd name="connsiteX3" fmla="*/ 2238375 w 3648075"/>
                <a:gd name="connsiteY3" fmla="*/ 1247775 h 3067050"/>
                <a:gd name="connsiteX4" fmla="*/ 2305050 w 3648075"/>
                <a:gd name="connsiteY4" fmla="*/ 1362075 h 3067050"/>
                <a:gd name="connsiteX5" fmla="*/ 1952625 w 3648075"/>
                <a:gd name="connsiteY5" fmla="*/ 1590675 h 3067050"/>
                <a:gd name="connsiteX6" fmla="*/ 1171575 w 3648075"/>
                <a:gd name="connsiteY6" fmla="*/ 1371600 h 3067050"/>
                <a:gd name="connsiteX7" fmla="*/ 333375 w 3648075"/>
                <a:gd name="connsiteY7" fmla="*/ 1552575 h 3067050"/>
                <a:gd name="connsiteX8" fmla="*/ 0 w 3648075"/>
                <a:gd name="connsiteY8" fmla="*/ 2162175 h 3067050"/>
                <a:gd name="connsiteX9" fmla="*/ 838200 w 3648075"/>
                <a:gd name="connsiteY9" fmla="*/ 1990725 h 3067050"/>
                <a:gd name="connsiteX10" fmla="*/ 1143000 w 3648075"/>
                <a:gd name="connsiteY10" fmla="*/ 2019300 h 3067050"/>
                <a:gd name="connsiteX11" fmla="*/ 2571750 w 3648075"/>
                <a:gd name="connsiteY11" fmla="*/ 3067050 h 3067050"/>
                <a:gd name="connsiteX12" fmla="*/ 3076575 w 3648075"/>
                <a:gd name="connsiteY12" fmla="*/ 2609850 h 3067050"/>
                <a:gd name="connsiteX13" fmla="*/ 3171825 w 3648075"/>
                <a:gd name="connsiteY13" fmla="*/ 2686050 h 3067050"/>
                <a:gd name="connsiteX14" fmla="*/ 3495675 w 3648075"/>
                <a:gd name="connsiteY14" fmla="*/ 2466975 h 3067050"/>
                <a:gd name="connsiteX0" fmla="*/ 3660392 w 3660392"/>
                <a:gd name="connsiteY0" fmla="*/ 0 h 3067050"/>
                <a:gd name="connsiteX1" fmla="*/ 2403092 w 3660392"/>
                <a:gd name="connsiteY1" fmla="*/ 962025 h 3067050"/>
                <a:gd name="connsiteX2" fmla="*/ 2517392 w 3660392"/>
                <a:gd name="connsiteY2" fmla="*/ 1085850 h 3067050"/>
                <a:gd name="connsiteX3" fmla="*/ 2250692 w 3660392"/>
                <a:gd name="connsiteY3" fmla="*/ 1247775 h 3067050"/>
                <a:gd name="connsiteX4" fmla="*/ 2317367 w 3660392"/>
                <a:gd name="connsiteY4" fmla="*/ 1362075 h 3067050"/>
                <a:gd name="connsiteX5" fmla="*/ 1964942 w 3660392"/>
                <a:gd name="connsiteY5" fmla="*/ 1590675 h 3067050"/>
                <a:gd name="connsiteX6" fmla="*/ 1183892 w 3660392"/>
                <a:gd name="connsiteY6" fmla="*/ 1371600 h 3067050"/>
                <a:gd name="connsiteX7" fmla="*/ 345692 w 3660392"/>
                <a:gd name="connsiteY7" fmla="*/ 1552575 h 3067050"/>
                <a:gd name="connsiteX8" fmla="*/ 12317 w 3660392"/>
                <a:gd name="connsiteY8" fmla="*/ 2162175 h 3067050"/>
                <a:gd name="connsiteX9" fmla="*/ 850517 w 3660392"/>
                <a:gd name="connsiteY9" fmla="*/ 1990725 h 3067050"/>
                <a:gd name="connsiteX10" fmla="*/ 1155317 w 3660392"/>
                <a:gd name="connsiteY10" fmla="*/ 2019300 h 3067050"/>
                <a:gd name="connsiteX11" fmla="*/ 2584067 w 3660392"/>
                <a:gd name="connsiteY11" fmla="*/ 3067050 h 3067050"/>
                <a:gd name="connsiteX12" fmla="*/ 3088892 w 3660392"/>
                <a:gd name="connsiteY12" fmla="*/ 2609850 h 3067050"/>
                <a:gd name="connsiteX13" fmla="*/ 3184142 w 3660392"/>
                <a:gd name="connsiteY13" fmla="*/ 2686050 h 3067050"/>
                <a:gd name="connsiteX14" fmla="*/ 3507992 w 3660392"/>
                <a:gd name="connsiteY14" fmla="*/ 2466975 h 3067050"/>
                <a:gd name="connsiteX0" fmla="*/ 3661041 w 3661041"/>
                <a:gd name="connsiteY0" fmla="*/ 0 h 3067050"/>
                <a:gd name="connsiteX1" fmla="*/ 2403741 w 3661041"/>
                <a:gd name="connsiteY1" fmla="*/ 962025 h 3067050"/>
                <a:gd name="connsiteX2" fmla="*/ 2518041 w 3661041"/>
                <a:gd name="connsiteY2" fmla="*/ 1085850 h 3067050"/>
                <a:gd name="connsiteX3" fmla="*/ 2251341 w 3661041"/>
                <a:gd name="connsiteY3" fmla="*/ 1247775 h 3067050"/>
                <a:gd name="connsiteX4" fmla="*/ 2318016 w 3661041"/>
                <a:gd name="connsiteY4" fmla="*/ 1362075 h 3067050"/>
                <a:gd name="connsiteX5" fmla="*/ 1965591 w 3661041"/>
                <a:gd name="connsiteY5" fmla="*/ 1590675 h 3067050"/>
                <a:gd name="connsiteX6" fmla="*/ 1184541 w 3661041"/>
                <a:gd name="connsiteY6" fmla="*/ 1371600 h 3067050"/>
                <a:gd name="connsiteX7" fmla="*/ 346341 w 3661041"/>
                <a:gd name="connsiteY7" fmla="*/ 1552575 h 3067050"/>
                <a:gd name="connsiteX8" fmla="*/ 12966 w 3661041"/>
                <a:gd name="connsiteY8" fmla="*/ 2162175 h 3067050"/>
                <a:gd name="connsiteX9" fmla="*/ 813066 w 3661041"/>
                <a:gd name="connsiteY9" fmla="*/ 1905000 h 3067050"/>
                <a:gd name="connsiteX10" fmla="*/ 1155966 w 3661041"/>
                <a:gd name="connsiteY10" fmla="*/ 2019300 h 3067050"/>
                <a:gd name="connsiteX11" fmla="*/ 2584716 w 3661041"/>
                <a:gd name="connsiteY11" fmla="*/ 3067050 h 3067050"/>
                <a:gd name="connsiteX12" fmla="*/ 3089541 w 3661041"/>
                <a:gd name="connsiteY12" fmla="*/ 2609850 h 3067050"/>
                <a:gd name="connsiteX13" fmla="*/ 3184791 w 3661041"/>
                <a:gd name="connsiteY13" fmla="*/ 2686050 h 3067050"/>
                <a:gd name="connsiteX14" fmla="*/ 3508641 w 3661041"/>
                <a:gd name="connsiteY14" fmla="*/ 2466975 h 3067050"/>
                <a:gd name="connsiteX0" fmla="*/ 3662719 w 3662719"/>
                <a:gd name="connsiteY0" fmla="*/ 0 h 3067050"/>
                <a:gd name="connsiteX1" fmla="*/ 2405419 w 3662719"/>
                <a:gd name="connsiteY1" fmla="*/ 962025 h 3067050"/>
                <a:gd name="connsiteX2" fmla="*/ 2519719 w 3662719"/>
                <a:gd name="connsiteY2" fmla="*/ 1085850 h 3067050"/>
                <a:gd name="connsiteX3" fmla="*/ 2253019 w 3662719"/>
                <a:gd name="connsiteY3" fmla="*/ 1247775 h 3067050"/>
                <a:gd name="connsiteX4" fmla="*/ 2319694 w 3662719"/>
                <a:gd name="connsiteY4" fmla="*/ 1362075 h 3067050"/>
                <a:gd name="connsiteX5" fmla="*/ 1967269 w 3662719"/>
                <a:gd name="connsiteY5" fmla="*/ 1590675 h 3067050"/>
                <a:gd name="connsiteX6" fmla="*/ 1186219 w 3662719"/>
                <a:gd name="connsiteY6" fmla="*/ 1371600 h 3067050"/>
                <a:gd name="connsiteX7" fmla="*/ 348019 w 3662719"/>
                <a:gd name="connsiteY7" fmla="*/ 1552575 h 3067050"/>
                <a:gd name="connsiteX8" fmla="*/ 14644 w 3662719"/>
                <a:gd name="connsiteY8" fmla="*/ 2162175 h 3067050"/>
                <a:gd name="connsiteX9" fmla="*/ 814744 w 3662719"/>
                <a:gd name="connsiteY9" fmla="*/ 1905000 h 3067050"/>
                <a:gd name="connsiteX10" fmla="*/ 1157644 w 3662719"/>
                <a:gd name="connsiteY10" fmla="*/ 2019300 h 3067050"/>
                <a:gd name="connsiteX11" fmla="*/ 2586394 w 3662719"/>
                <a:gd name="connsiteY11" fmla="*/ 3067050 h 3067050"/>
                <a:gd name="connsiteX12" fmla="*/ 3091219 w 3662719"/>
                <a:gd name="connsiteY12" fmla="*/ 2609850 h 3067050"/>
                <a:gd name="connsiteX13" fmla="*/ 3186469 w 3662719"/>
                <a:gd name="connsiteY13" fmla="*/ 2686050 h 3067050"/>
                <a:gd name="connsiteX14" fmla="*/ 3510319 w 3662719"/>
                <a:gd name="connsiteY14" fmla="*/ 2466975 h 3067050"/>
                <a:gd name="connsiteX0" fmla="*/ 3663396 w 3663396"/>
                <a:gd name="connsiteY0" fmla="*/ 0 h 3067050"/>
                <a:gd name="connsiteX1" fmla="*/ 2406096 w 3663396"/>
                <a:gd name="connsiteY1" fmla="*/ 962025 h 3067050"/>
                <a:gd name="connsiteX2" fmla="*/ 2520396 w 3663396"/>
                <a:gd name="connsiteY2" fmla="*/ 1085850 h 3067050"/>
                <a:gd name="connsiteX3" fmla="*/ 2253696 w 3663396"/>
                <a:gd name="connsiteY3" fmla="*/ 1247775 h 3067050"/>
                <a:gd name="connsiteX4" fmla="*/ 2320371 w 3663396"/>
                <a:gd name="connsiteY4" fmla="*/ 1362075 h 3067050"/>
                <a:gd name="connsiteX5" fmla="*/ 1967946 w 3663396"/>
                <a:gd name="connsiteY5" fmla="*/ 1590675 h 3067050"/>
                <a:gd name="connsiteX6" fmla="*/ 1186896 w 3663396"/>
                <a:gd name="connsiteY6" fmla="*/ 1371600 h 3067050"/>
                <a:gd name="connsiteX7" fmla="*/ 348696 w 3663396"/>
                <a:gd name="connsiteY7" fmla="*/ 1552575 h 3067050"/>
                <a:gd name="connsiteX8" fmla="*/ 15321 w 3663396"/>
                <a:gd name="connsiteY8" fmla="*/ 2162175 h 3067050"/>
                <a:gd name="connsiteX9" fmla="*/ 786846 w 3663396"/>
                <a:gd name="connsiteY9" fmla="*/ 1905000 h 3067050"/>
                <a:gd name="connsiteX10" fmla="*/ 1158321 w 3663396"/>
                <a:gd name="connsiteY10" fmla="*/ 2019300 h 3067050"/>
                <a:gd name="connsiteX11" fmla="*/ 2587071 w 3663396"/>
                <a:gd name="connsiteY11" fmla="*/ 3067050 h 3067050"/>
                <a:gd name="connsiteX12" fmla="*/ 3091896 w 3663396"/>
                <a:gd name="connsiteY12" fmla="*/ 2609850 h 3067050"/>
                <a:gd name="connsiteX13" fmla="*/ 3187146 w 3663396"/>
                <a:gd name="connsiteY13" fmla="*/ 2686050 h 3067050"/>
                <a:gd name="connsiteX14" fmla="*/ 3510996 w 3663396"/>
                <a:gd name="connsiteY14" fmla="*/ 2466975 h 3067050"/>
                <a:gd name="connsiteX0" fmla="*/ 3661398 w 3661398"/>
                <a:gd name="connsiteY0" fmla="*/ 0 h 3067050"/>
                <a:gd name="connsiteX1" fmla="*/ 2404098 w 3661398"/>
                <a:gd name="connsiteY1" fmla="*/ 962025 h 3067050"/>
                <a:gd name="connsiteX2" fmla="*/ 2518398 w 3661398"/>
                <a:gd name="connsiteY2" fmla="*/ 1085850 h 3067050"/>
                <a:gd name="connsiteX3" fmla="*/ 2251698 w 3661398"/>
                <a:gd name="connsiteY3" fmla="*/ 1247775 h 3067050"/>
                <a:gd name="connsiteX4" fmla="*/ 2318373 w 3661398"/>
                <a:gd name="connsiteY4" fmla="*/ 1362075 h 3067050"/>
                <a:gd name="connsiteX5" fmla="*/ 1965948 w 3661398"/>
                <a:gd name="connsiteY5" fmla="*/ 1590675 h 3067050"/>
                <a:gd name="connsiteX6" fmla="*/ 1184898 w 3661398"/>
                <a:gd name="connsiteY6" fmla="*/ 1371600 h 3067050"/>
                <a:gd name="connsiteX7" fmla="*/ 346698 w 3661398"/>
                <a:gd name="connsiteY7" fmla="*/ 1552575 h 3067050"/>
                <a:gd name="connsiteX8" fmla="*/ 13323 w 3661398"/>
                <a:gd name="connsiteY8" fmla="*/ 2162175 h 3067050"/>
                <a:gd name="connsiteX9" fmla="*/ 784848 w 3661398"/>
                <a:gd name="connsiteY9" fmla="*/ 1905000 h 3067050"/>
                <a:gd name="connsiteX10" fmla="*/ 1156323 w 3661398"/>
                <a:gd name="connsiteY10" fmla="*/ 2019300 h 3067050"/>
                <a:gd name="connsiteX11" fmla="*/ 2585073 w 3661398"/>
                <a:gd name="connsiteY11" fmla="*/ 3067050 h 3067050"/>
                <a:gd name="connsiteX12" fmla="*/ 3089898 w 3661398"/>
                <a:gd name="connsiteY12" fmla="*/ 2609850 h 3067050"/>
                <a:gd name="connsiteX13" fmla="*/ 3185148 w 3661398"/>
                <a:gd name="connsiteY13" fmla="*/ 2686050 h 3067050"/>
                <a:gd name="connsiteX14" fmla="*/ 3508998 w 3661398"/>
                <a:gd name="connsiteY14" fmla="*/ 2466975 h 3067050"/>
                <a:gd name="connsiteX0" fmla="*/ 3661398 w 3661398"/>
                <a:gd name="connsiteY0" fmla="*/ 0 h 3067050"/>
                <a:gd name="connsiteX1" fmla="*/ 2404098 w 3661398"/>
                <a:gd name="connsiteY1" fmla="*/ 962025 h 3067050"/>
                <a:gd name="connsiteX2" fmla="*/ 2518398 w 3661398"/>
                <a:gd name="connsiteY2" fmla="*/ 1085850 h 3067050"/>
                <a:gd name="connsiteX3" fmla="*/ 2251698 w 3661398"/>
                <a:gd name="connsiteY3" fmla="*/ 1247775 h 3067050"/>
                <a:gd name="connsiteX4" fmla="*/ 2318373 w 3661398"/>
                <a:gd name="connsiteY4" fmla="*/ 1362075 h 3067050"/>
                <a:gd name="connsiteX5" fmla="*/ 1965948 w 3661398"/>
                <a:gd name="connsiteY5" fmla="*/ 1590675 h 3067050"/>
                <a:gd name="connsiteX6" fmla="*/ 1184898 w 3661398"/>
                <a:gd name="connsiteY6" fmla="*/ 1371600 h 3067050"/>
                <a:gd name="connsiteX7" fmla="*/ 346698 w 3661398"/>
                <a:gd name="connsiteY7" fmla="*/ 1552575 h 3067050"/>
                <a:gd name="connsiteX8" fmla="*/ 13323 w 3661398"/>
                <a:gd name="connsiteY8" fmla="*/ 2162175 h 3067050"/>
                <a:gd name="connsiteX9" fmla="*/ 784848 w 3661398"/>
                <a:gd name="connsiteY9" fmla="*/ 1905000 h 3067050"/>
                <a:gd name="connsiteX10" fmla="*/ 1156323 w 3661398"/>
                <a:gd name="connsiteY10" fmla="*/ 2019300 h 3067050"/>
                <a:gd name="connsiteX11" fmla="*/ 2585073 w 3661398"/>
                <a:gd name="connsiteY11" fmla="*/ 3067050 h 3067050"/>
                <a:gd name="connsiteX12" fmla="*/ 3089898 w 3661398"/>
                <a:gd name="connsiteY12" fmla="*/ 2609850 h 3067050"/>
                <a:gd name="connsiteX13" fmla="*/ 3185148 w 3661398"/>
                <a:gd name="connsiteY13" fmla="*/ 2686050 h 3067050"/>
                <a:gd name="connsiteX14" fmla="*/ 3508998 w 3661398"/>
                <a:gd name="connsiteY14" fmla="*/ 2466975 h 3067050"/>
                <a:gd name="connsiteX0" fmla="*/ 3661398 w 3661398"/>
                <a:gd name="connsiteY0" fmla="*/ 0 h 3028950"/>
                <a:gd name="connsiteX1" fmla="*/ 2404098 w 3661398"/>
                <a:gd name="connsiteY1" fmla="*/ 962025 h 3028950"/>
                <a:gd name="connsiteX2" fmla="*/ 2518398 w 3661398"/>
                <a:gd name="connsiteY2" fmla="*/ 1085850 h 3028950"/>
                <a:gd name="connsiteX3" fmla="*/ 2251698 w 3661398"/>
                <a:gd name="connsiteY3" fmla="*/ 1247775 h 3028950"/>
                <a:gd name="connsiteX4" fmla="*/ 2318373 w 3661398"/>
                <a:gd name="connsiteY4" fmla="*/ 1362075 h 3028950"/>
                <a:gd name="connsiteX5" fmla="*/ 1965948 w 3661398"/>
                <a:gd name="connsiteY5" fmla="*/ 1590675 h 3028950"/>
                <a:gd name="connsiteX6" fmla="*/ 1184898 w 3661398"/>
                <a:gd name="connsiteY6" fmla="*/ 1371600 h 3028950"/>
                <a:gd name="connsiteX7" fmla="*/ 346698 w 3661398"/>
                <a:gd name="connsiteY7" fmla="*/ 1552575 h 3028950"/>
                <a:gd name="connsiteX8" fmla="*/ 13323 w 3661398"/>
                <a:gd name="connsiteY8" fmla="*/ 2162175 h 3028950"/>
                <a:gd name="connsiteX9" fmla="*/ 784848 w 3661398"/>
                <a:gd name="connsiteY9" fmla="*/ 1905000 h 3028950"/>
                <a:gd name="connsiteX10" fmla="*/ 1156323 w 3661398"/>
                <a:gd name="connsiteY10" fmla="*/ 2019300 h 3028950"/>
                <a:gd name="connsiteX11" fmla="*/ 2613648 w 3661398"/>
                <a:gd name="connsiteY11" fmla="*/ 3028950 h 3028950"/>
                <a:gd name="connsiteX12" fmla="*/ 3089898 w 3661398"/>
                <a:gd name="connsiteY12" fmla="*/ 2609850 h 3028950"/>
                <a:gd name="connsiteX13" fmla="*/ 3185148 w 3661398"/>
                <a:gd name="connsiteY13" fmla="*/ 2686050 h 3028950"/>
                <a:gd name="connsiteX14" fmla="*/ 3508998 w 3661398"/>
                <a:gd name="connsiteY14" fmla="*/ 2466975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61398" h="3028950">
                  <a:moveTo>
                    <a:pt x="3661398" y="0"/>
                  </a:moveTo>
                  <a:lnTo>
                    <a:pt x="2404098" y="962025"/>
                  </a:lnTo>
                  <a:lnTo>
                    <a:pt x="2518398" y="1085850"/>
                  </a:lnTo>
                  <a:lnTo>
                    <a:pt x="2251698" y="1247775"/>
                  </a:lnTo>
                  <a:lnTo>
                    <a:pt x="2318373" y="1362075"/>
                  </a:lnTo>
                  <a:lnTo>
                    <a:pt x="1965948" y="1590675"/>
                  </a:lnTo>
                  <a:cubicBezTo>
                    <a:pt x="1838948" y="1676400"/>
                    <a:pt x="1273798" y="1371600"/>
                    <a:pt x="1184898" y="1371600"/>
                  </a:cubicBezTo>
                  <a:cubicBezTo>
                    <a:pt x="905498" y="1431925"/>
                    <a:pt x="473698" y="1395413"/>
                    <a:pt x="346698" y="1552575"/>
                  </a:cubicBezTo>
                  <a:cubicBezTo>
                    <a:pt x="219698" y="1787525"/>
                    <a:pt x="130798" y="1917700"/>
                    <a:pt x="13323" y="2162175"/>
                  </a:cubicBezTo>
                  <a:cubicBezTo>
                    <a:pt x="-97802" y="2400300"/>
                    <a:pt x="514973" y="2390775"/>
                    <a:pt x="784848" y="1905000"/>
                  </a:cubicBezTo>
                  <a:lnTo>
                    <a:pt x="1156323" y="2019300"/>
                  </a:lnTo>
                  <a:cubicBezTo>
                    <a:pt x="1689723" y="2330450"/>
                    <a:pt x="2137398" y="2679700"/>
                    <a:pt x="2613648" y="3028950"/>
                  </a:cubicBezTo>
                  <a:lnTo>
                    <a:pt x="3089898" y="2609850"/>
                  </a:lnTo>
                  <a:lnTo>
                    <a:pt x="3185148" y="2686050"/>
                  </a:lnTo>
                  <a:lnTo>
                    <a:pt x="3508998" y="2466975"/>
                  </a:lnTo>
                </a:path>
              </a:pathLst>
            </a:custGeom>
            <a:ln w="38100">
              <a:solidFill>
                <a:srgbClr val="19A69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0" name="Freeform 4">
              <a:extLst>
                <a:ext uri="{FF2B5EF4-FFF2-40B4-BE49-F238E27FC236}">
                  <a16:creationId xmlns:a16="http://schemas.microsoft.com/office/drawing/2014/main" id="{580922D3-C5E0-1647-B074-68B2552A8B4A}"/>
                </a:ext>
              </a:extLst>
            </p:cNvPr>
            <p:cNvSpPr/>
            <p:nvPr/>
          </p:nvSpPr>
          <p:spPr>
            <a:xfrm>
              <a:off x="1914525" y="1276351"/>
              <a:ext cx="4300729" cy="4336841"/>
            </a:xfrm>
            <a:custGeom>
              <a:avLst/>
              <a:gdLst>
                <a:gd name="connsiteX0" fmla="*/ 0 w 4276725"/>
                <a:gd name="connsiteY0" fmla="*/ 0 h 4114800"/>
                <a:gd name="connsiteX1" fmla="*/ 1028700 w 4276725"/>
                <a:gd name="connsiteY1" fmla="*/ 866775 h 4114800"/>
                <a:gd name="connsiteX2" fmla="*/ 952500 w 4276725"/>
                <a:gd name="connsiteY2" fmla="*/ 990600 h 4114800"/>
                <a:gd name="connsiteX3" fmla="*/ 1333500 w 4276725"/>
                <a:gd name="connsiteY3" fmla="*/ 12858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952500 w 4276725"/>
                <a:gd name="connsiteY2" fmla="*/ 990600 h 4114800"/>
                <a:gd name="connsiteX3" fmla="*/ 1333500 w 4276725"/>
                <a:gd name="connsiteY3" fmla="*/ 12858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33500 w 4276725"/>
                <a:gd name="connsiteY3" fmla="*/ 12858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43025 w 4276725"/>
                <a:gd name="connsiteY3" fmla="*/ 13239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43025 w 4276725"/>
                <a:gd name="connsiteY3" fmla="*/ 13239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43025 w 4276725"/>
                <a:gd name="connsiteY3" fmla="*/ 1323975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4478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857500 w 4276725"/>
                <a:gd name="connsiteY8" fmla="*/ 2219325 h 4114800"/>
                <a:gd name="connsiteX9" fmla="*/ 4276725 w 4276725"/>
                <a:gd name="connsiteY9" fmla="*/ 3314700 h 4114800"/>
                <a:gd name="connsiteX10" fmla="*/ 3952875 w 4276725"/>
                <a:gd name="connsiteY10" fmla="*/ 3590925 h 4114800"/>
                <a:gd name="connsiteX11" fmla="*/ 3524250 w 4276725"/>
                <a:gd name="connsiteY11" fmla="*/ 3914775 h 4114800"/>
                <a:gd name="connsiteX12" fmla="*/ 3124200 w 4276725"/>
                <a:gd name="connsiteY12" fmla="*/ 4114800 h 4114800"/>
                <a:gd name="connsiteX13" fmla="*/ 2514600 w 4276725"/>
                <a:gd name="connsiteY13" fmla="*/ 4114800 h 4114800"/>
                <a:gd name="connsiteX14" fmla="*/ 2257425 w 4276725"/>
                <a:gd name="connsiteY14" fmla="*/ 3695700 h 4114800"/>
                <a:gd name="connsiteX15" fmla="*/ 1828800 w 4276725"/>
                <a:gd name="connsiteY15" fmla="*/ 3409950 h 4114800"/>
                <a:gd name="connsiteX16" fmla="*/ 1476375 w 4276725"/>
                <a:gd name="connsiteY16" fmla="*/ 3171825 h 4114800"/>
                <a:gd name="connsiteX17" fmla="*/ 1114425 w 4276725"/>
                <a:gd name="connsiteY17" fmla="*/ 3019425 h 4114800"/>
                <a:gd name="connsiteX18" fmla="*/ 933450 w 4276725"/>
                <a:gd name="connsiteY18" fmla="*/ 2733675 h 4114800"/>
                <a:gd name="connsiteX19" fmla="*/ 619125 w 4276725"/>
                <a:gd name="connsiteY19" fmla="*/ 2476500 h 4114800"/>
                <a:gd name="connsiteX20" fmla="*/ 447675 w 4276725"/>
                <a:gd name="connsiteY20" fmla="*/ 2571750 h 4114800"/>
                <a:gd name="connsiteX21" fmla="*/ 152400 w 4276725"/>
                <a:gd name="connsiteY21" fmla="*/ 2333625 h 4114800"/>
                <a:gd name="connsiteX22" fmla="*/ 142875 w 4276725"/>
                <a:gd name="connsiteY22"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4276725 w 4276725"/>
                <a:gd name="connsiteY9" fmla="*/ 3314700 h 4114800"/>
                <a:gd name="connsiteX10" fmla="*/ 3952875 w 4276725"/>
                <a:gd name="connsiteY10" fmla="*/ 3590925 h 4114800"/>
                <a:gd name="connsiteX11" fmla="*/ 3524250 w 4276725"/>
                <a:gd name="connsiteY11" fmla="*/ 3914775 h 4114800"/>
                <a:gd name="connsiteX12" fmla="*/ 3124200 w 4276725"/>
                <a:gd name="connsiteY12" fmla="*/ 4114800 h 4114800"/>
                <a:gd name="connsiteX13" fmla="*/ 2514600 w 4276725"/>
                <a:gd name="connsiteY13" fmla="*/ 4114800 h 4114800"/>
                <a:gd name="connsiteX14" fmla="*/ 2257425 w 4276725"/>
                <a:gd name="connsiteY14" fmla="*/ 3695700 h 4114800"/>
                <a:gd name="connsiteX15" fmla="*/ 1828800 w 4276725"/>
                <a:gd name="connsiteY15" fmla="*/ 3409950 h 4114800"/>
                <a:gd name="connsiteX16" fmla="*/ 1476375 w 4276725"/>
                <a:gd name="connsiteY16" fmla="*/ 3171825 h 4114800"/>
                <a:gd name="connsiteX17" fmla="*/ 1114425 w 4276725"/>
                <a:gd name="connsiteY17" fmla="*/ 3019425 h 4114800"/>
                <a:gd name="connsiteX18" fmla="*/ 933450 w 4276725"/>
                <a:gd name="connsiteY18" fmla="*/ 2733675 h 4114800"/>
                <a:gd name="connsiteX19" fmla="*/ 619125 w 4276725"/>
                <a:gd name="connsiteY19" fmla="*/ 2476500 h 4114800"/>
                <a:gd name="connsiteX20" fmla="*/ 447675 w 4276725"/>
                <a:gd name="connsiteY20" fmla="*/ 2571750 h 4114800"/>
                <a:gd name="connsiteX21" fmla="*/ 152400 w 4276725"/>
                <a:gd name="connsiteY21" fmla="*/ 2333625 h 4114800"/>
                <a:gd name="connsiteX22" fmla="*/ 142875 w 4276725"/>
                <a:gd name="connsiteY22"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4276725 w 4276725"/>
                <a:gd name="connsiteY9" fmla="*/ 3314700 h 4114800"/>
                <a:gd name="connsiteX10" fmla="*/ 3952875 w 4276725"/>
                <a:gd name="connsiteY10" fmla="*/ 3590925 h 4114800"/>
                <a:gd name="connsiteX11" fmla="*/ 3524250 w 4276725"/>
                <a:gd name="connsiteY11" fmla="*/ 3914775 h 4114800"/>
                <a:gd name="connsiteX12" fmla="*/ 3124200 w 4276725"/>
                <a:gd name="connsiteY12" fmla="*/ 4114800 h 4114800"/>
                <a:gd name="connsiteX13" fmla="*/ 2514600 w 4276725"/>
                <a:gd name="connsiteY13" fmla="*/ 4114800 h 4114800"/>
                <a:gd name="connsiteX14" fmla="*/ 2257425 w 4276725"/>
                <a:gd name="connsiteY14" fmla="*/ 3695700 h 4114800"/>
                <a:gd name="connsiteX15" fmla="*/ 1828800 w 4276725"/>
                <a:gd name="connsiteY15" fmla="*/ 3409950 h 4114800"/>
                <a:gd name="connsiteX16" fmla="*/ 1476375 w 4276725"/>
                <a:gd name="connsiteY16" fmla="*/ 3171825 h 4114800"/>
                <a:gd name="connsiteX17" fmla="*/ 1114425 w 4276725"/>
                <a:gd name="connsiteY17" fmla="*/ 3019425 h 4114800"/>
                <a:gd name="connsiteX18" fmla="*/ 933450 w 4276725"/>
                <a:gd name="connsiteY18" fmla="*/ 2733675 h 4114800"/>
                <a:gd name="connsiteX19" fmla="*/ 619125 w 4276725"/>
                <a:gd name="connsiteY19" fmla="*/ 2476500 h 4114800"/>
                <a:gd name="connsiteX20" fmla="*/ 447675 w 4276725"/>
                <a:gd name="connsiteY20" fmla="*/ 2571750 h 4114800"/>
                <a:gd name="connsiteX21" fmla="*/ 152400 w 4276725"/>
                <a:gd name="connsiteY21" fmla="*/ 2333625 h 4114800"/>
                <a:gd name="connsiteX22" fmla="*/ 142875 w 4276725"/>
                <a:gd name="connsiteY22"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4276725 w 4276725"/>
                <a:gd name="connsiteY9" fmla="*/ 3314700 h 4114800"/>
                <a:gd name="connsiteX10" fmla="*/ 3952875 w 4276725"/>
                <a:gd name="connsiteY10" fmla="*/ 3590925 h 4114800"/>
                <a:gd name="connsiteX11" fmla="*/ 3524250 w 4276725"/>
                <a:gd name="connsiteY11" fmla="*/ 3914775 h 4114800"/>
                <a:gd name="connsiteX12" fmla="*/ 3124200 w 4276725"/>
                <a:gd name="connsiteY12" fmla="*/ 4114800 h 4114800"/>
                <a:gd name="connsiteX13" fmla="*/ 2514600 w 4276725"/>
                <a:gd name="connsiteY13" fmla="*/ 4114800 h 4114800"/>
                <a:gd name="connsiteX14" fmla="*/ 2257425 w 4276725"/>
                <a:gd name="connsiteY14" fmla="*/ 3695700 h 4114800"/>
                <a:gd name="connsiteX15" fmla="*/ 1828800 w 4276725"/>
                <a:gd name="connsiteY15" fmla="*/ 3409950 h 4114800"/>
                <a:gd name="connsiteX16" fmla="*/ 1476375 w 4276725"/>
                <a:gd name="connsiteY16" fmla="*/ 3171825 h 4114800"/>
                <a:gd name="connsiteX17" fmla="*/ 1114425 w 4276725"/>
                <a:gd name="connsiteY17" fmla="*/ 3019425 h 4114800"/>
                <a:gd name="connsiteX18" fmla="*/ 933450 w 4276725"/>
                <a:gd name="connsiteY18" fmla="*/ 2733675 h 4114800"/>
                <a:gd name="connsiteX19" fmla="*/ 619125 w 4276725"/>
                <a:gd name="connsiteY19" fmla="*/ 2476500 h 4114800"/>
                <a:gd name="connsiteX20" fmla="*/ 447675 w 4276725"/>
                <a:gd name="connsiteY20" fmla="*/ 2571750 h 4114800"/>
                <a:gd name="connsiteX21" fmla="*/ 152400 w 4276725"/>
                <a:gd name="connsiteY21" fmla="*/ 2333625 h 4114800"/>
                <a:gd name="connsiteX22" fmla="*/ 142875 w 4276725"/>
                <a:gd name="connsiteY22"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2838450 w 4276725"/>
                <a:gd name="connsiteY9" fmla="*/ 2228850 h 4114800"/>
                <a:gd name="connsiteX10" fmla="*/ 4276725 w 4276725"/>
                <a:gd name="connsiteY10" fmla="*/ 3314700 h 4114800"/>
                <a:gd name="connsiteX11" fmla="*/ 3952875 w 4276725"/>
                <a:gd name="connsiteY11" fmla="*/ 3590925 h 4114800"/>
                <a:gd name="connsiteX12" fmla="*/ 3524250 w 4276725"/>
                <a:gd name="connsiteY12" fmla="*/ 3914775 h 4114800"/>
                <a:gd name="connsiteX13" fmla="*/ 3124200 w 4276725"/>
                <a:gd name="connsiteY13" fmla="*/ 4114800 h 4114800"/>
                <a:gd name="connsiteX14" fmla="*/ 2514600 w 4276725"/>
                <a:gd name="connsiteY14" fmla="*/ 4114800 h 4114800"/>
                <a:gd name="connsiteX15" fmla="*/ 2257425 w 4276725"/>
                <a:gd name="connsiteY15" fmla="*/ 3695700 h 4114800"/>
                <a:gd name="connsiteX16" fmla="*/ 1828800 w 4276725"/>
                <a:gd name="connsiteY16" fmla="*/ 3409950 h 4114800"/>
                <a:gd name="connsiteX17" fmla="*/ 1476375 w 4276725"/>
                <a:gd name="connsiteY17" fmla="*/ 3171825 h 4114800"/>
                <a:gd name="connsiteX18" fmla="*/ 1114425 w 4276725"/>
                <a:gd name="connsiteY18" fmla="*/ 3019425 h 4114800"/>
                <a:gd name="connsiteX19" fmla="*/ 933450 w 4276725"/>
                <a:gd name="connsiteY19" fmla="*/ 2733675 h 4114800"/>
                <a:gd name="connsiteX20" fmla="*/ 619125 w 4276725"/>
                <a:gd name="connsiteY20" fmla="*/ 2476500 h 4114800"/>
                <a:gd name="connsiteX21" fmla="*/ 447675 w 4276725"/>
                <a:gd name="connsiteY21" fmla="*/ 2571750 h 4114800"/>
                <a:gd name="connsiteX22" fmla="*/ 152400 w 4276725"/>
                <a:gd name="connsiteY22" fmla="*/ 2333625 h 4114800"/>
                <a:gd name="connsiteX23" fmla="*/ 142875 w 4276725"/>
                <a:gd name="connsiteY23"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2838450 w 4276725"/>
                <a:gd name="connsiteY9" fmla="*/ 2228850 h 4114800"/>
                <a:gd name="connsiteX10" fmla="*/ 4276725 w 4276725"/>
                <a:gd name="connsiteY10" fmla="*/ 3314700 h 4114800"/>
                <a:gd name="connsiteX11" fmla="*/ 3952875 w 4276725"/>
                <a:gd name="connsiteY11" fmla="*/ 3590925 h 4114800"/>
                <a:gd name="connsiteX12" fmla="*/ 3524250 w 4276725"/>
                <a:gd name="connsiteY12" fmla="*/ 3914775 h 4114800"/>
                <a:gd name="connsiteX13" fmla="*/ 3124200 w 4276725"/>
                <a:gd name="connsiteY13" fmla="*/ 4114800 h 4114800"/>
                <a:gd name="connsiteX14" fmla="*/ 2514600 w 4276725"/>
                <a:gd name="connsiteY14" fmla="*/ 4114800 h 4114800"/>
                <a:gd name="connsiteX15" fmla="*/ 2257425 w 4276725"/>
                <a:gd name="connsiteY15" fmla="*/ 3695700 h 4114800"/>
                <a:gd name="connsiteX16" fmla="*/ 1828800 w 4276725"/>
                <a:gd name="connsiteY16" fmla="*/ 3409950 h 4114800"/>
                <a:gd name="connsiteX17" fmla="*/ 1476375 w 4276725"/>
                <a:gd name="connsiteY17" fmla="*/ 3171825 h 4114800"/>
                <a:gd name="connsiteX18" fmla="*/ 1114425 w 4276725"/>
                <a:gd name="connsiteY18" fmla="*/ 3019425 h 4114800"/>
                <a:gd name="connsiteX19" fmla="*/ 933450 w 4276725"/>
                <a:gd name="connsiteY19" fmla="*/ 2733675 h 4114800"/>
                <a:gd name="connsiteX20" fmla="*/ 619125 w 4276725"/>
                <a:gd name="connsiteY20" fmla="*/ 2476500 h 4114800"/>
                <a:gd name="connsiteX21" fmla="*/ 447675 w 4276725"/>
                <a:gd name="connsiteY21" fmla="*/ 2571750 h 4114800"/>
                <a:gd name="connsiteX22" fmla="*/ 152400 w 4276725"/>
                <a:gd name="connsiteY22" fmla="*/ 2333625 h 4114800"/>
                <a:gd name="connsiteX23" fmla="*/ 142875 w 4276725"/>
                <a:gd name="connsiteY23"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2838450 w 4276725"/>
                <a:gd name="connsiteY9" fmla="*/ 2228850 h 4114800"/>
                <a:gd name="connsiteX10" fmla="*/ 4276725 w 4276725"/>
                <a:gd name="connsiteY10" fmla="*/ 3314700 h 4114800"/>
                <a:gd name="connsiteX11" fmla="*/ 3952875 w 4276725"/>
                <a:gd name="connsiteY11" fmla="*/ 3590925 h 4114800"/>
                <a:gd name="connsiteX12" fmla="*/ 3524250 w 4276725"/>
                <a:gd name="connsiteY12" fmla="*/ 3914775 h 4114800"/>
                <a:gd name="connsiteX13" fmla="*/ 3124200 w 4276725"/>
                <a:gd name="connsiteY13" fmla="*/ 4114800 h 4114800"/>
                <a:gd name="connsiteX14" fmla="*/ 2514600 w 4276725"/>
                <a:gd name="connsiteY14" fmla="*/ 4114800 h 4114800"/>
                <a:gd name="connsiteX15" fmla="*/ 2257425 w 4276725"/>
                <a:gd name="connsiteY15" fmla="*/ 3695700 h 4114800"/>
                <a:gd name="connsiteX16" fmla="*/ 1828800 w 4276725"/>
                <a:gd name="connsiteY16" fmla="*/ 3409950 h 4114800"/>
                <a:gd name="connsiteX17" fmla="*/ 1476375 w 4276725"/>
                <a:gd name="connsiteY17" fmla="*/ 3171825 h 4114800"/>
                <a:gd name="connsiteX18" fmla="*/ 1114425 w 4276725"/>
                <a:gd name="connsiteY18" fmla="*/ 3019425 h 4114800"/>
                <a:gd name="connsiteX19" fmla="*/ 933450 w 4276725"/>
                <a:gd name="connsiteY19" fmla="*/ 2733675 h 4114800"/>
                <a:gd name="connsiteX20" fmla="*/ 619125 w 4276725"/>
                <a:gd name="connsiteY20" fmla="*/ 2476500 h 4114800"/>
                <a:gd name="connsiteX21" fmla="*/ 447675 w 4276725"/>
                <a:gd name="connsiteY21" fmla="*/ 2571750 h 4114800"/>
                <a:gd name="connsiteX22" fmla="*/ 152400 w 4276725"/>
                <a:gd name="connsiteY22" fmla="*/ 2333625 h 4114800"/>
                <a:gd name="connsiteX23" fmla="*/ 142875 w 4276725"/>
                <a:gd name="connsiteY23"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2838450 w 4276725"/>
                <a:gd name="connsiteY9" fmla="*/ 2228850 h 4114800"/>
                <a:gd name="connsiteX10" fmla="*/ 4276725 w 4276725"/>
                <a:gd name="connsiteY10" fmla="*/ 3314700 h 4114800"/>
                <a:gd name="connsiteX11" fmla="*/ 3952875 w 4276725"/>
                <a:gd name="connsiteY11" fmla="*/ 3590925 h 4114800"/>
                <a:gd name="connsiteX12" fmla="*/ 3524250 w 4276725"/>
                <a:gd name="connsiteY12" fmla="*/ 3914775 h 4114800"/>
                <a:gd name="connsiteX13" fmla="*/ 3124200 w 4276725"/>
                <a:gd name="connsiteY13" fmla="*/ 4114800 h 4114800"/>
                <a:gd name="connsiteX14" fmla="*/ 2514600 w 4276725"/>
                <a:gd name="connsiteY14" fmla="*/ 4114800 h 4114800"/>
                <a:gd name="connsiteX15" fmla="*/ 2257425 w 4276725"/>
                <a:gd name="connsiteY15" fmla="*/ 3695700 h 4114800"/>
                <a:gd name="connsiteX16" fmla="*/ 1828800 w 4276725"/>
                <a:gd name="connsiteY16" fmla="*/ 3409950 h 4114800"/>
                <a:gd name="connsiteX17" fmla="*/ 1476375 w 4276725"/>
                <a:gd name="connsiteY17" fmla="*/ 3171825 h 4114800"/>
                <a:gd name="connsiteX18" fmla="*/ 1114425 w 4276725"/>
                <a:gd name="connsiteY18" fmla="*/ 3019425 h 4114800"/>
                <a:gd name="connsiteX19" fmla="*/ 933450 w 4276725"/>
                <a:gd name="connsiteY19" fmla="*/ 2733675 h 4114800"/>
                <a:gd name="connsiteX20" fmla="*/ 619125 w 4276725"/>
                <a:gd name="connsiteY20" fmla="*/ 2476500 h 4114800"/>
                <a:gd name="connsiteX21" fmla="*/ 447675 w 4276725"/>
                <a:gd name="connsiteY21" fmla="*/ 2571750 h 4114800"/>
                <a:gd name="connsiteX22" fmla="*/ 152400 w 4276725"/>
                <a:gd name="connsiteY22" fmla="*/ 2333625 h 4114800"/>
                <a:gd name="connsiteX23" fmla="*/ 142875 w 4276725"/>
                <a:gd name="connsiteY23" fmla="*/ 2305050 h 4114800"/>
                <a:gd name="connsiteX0" fmla="*/ 0 w 4302473"/>
                <a:gd name="connsiteY0" fmla="*/ 0 h 4114800"/>
                <a:gd name="connsiteX1" fmla="*/ 1190625 w 4302473"/>
                <a:gd name="connsiteY1" fmla="*/ 990600 h 4114800"/>
                <a:gd name="connsiteX2" fmla="*/ 1095375 w 4302473"/>
                <a:gd name="connsiteY2" fmla="*/ 1152525 h 4114800"/>
                <a:gd name="connsiteX3" fmla="*/ 1371600 w 4302473"/>
                <a:gd name="connsiteY3" fmla="*/ 1390650 h 4114800"/>
                <a:gd name="connsiteX4" fmla="*/ 1276350 w 4302473"/>
                <a:gd name="connsiteY4" fmla="*/ 1552575 h 4114800"/>
                <a:gd name="connsiteX5" fmla="*/ 1590675 w 4302473"/>
                <a:gd name="connsiteY5" fmla="*/ 1762125 h 4114800"/>
                <a:gd name="connsiteX6" fmla="*/ 1885950 w 4302473"/>
                <a:gd name="connsiteY6" fmla="*/ 1743075 h 4114800"/>
                <a:gd name="connsiteX7" fmla="*/ 1562100 w 4302473"/>
                <a:gd name="connsiteY7" fmla="*/ 2362200 h 4114800"/>
                <a:gd name="connsiteX8" fmla="*/ 2524125 w 4302473"/>
                <a:gd name="connsiteY8" fmla="*/ 2162175 h 4114800"/>
                <a:gd name="connsiteX9" fmla="*/ 2838450 w 4302473"/>
                <a:gd name="connsiteY9" fmla="*/ 2228850 h 4114800"/>
                <a:gd name="connsiteX10" fmla="*/ 4276725 w 4302473"/>
                <a:gd name="connsiteY10" fmla="*/ 3314700 h 4114800"/>
                <a:gd name="connsiteX11" fmla="*/ 3952875 w 4302473"/>
                <a:gd name="connsiteY11" fmla="*/ 3590925 h 4114800"/>
                <a:gd name="connsiteX12" fmla="*/ 3524250 w 4302473"/>
                <a:gd name="connsiteY12" fmla="*/ 3914775 h 4114800"/>
                <a:gd name="connsiteX13" fmla="*/ 3124200 w 4302473"/>
                <a:gd name="connsiteY13" fmla="*/ 4114800 h 4114800"/>
                <a:gd name="connsiteX14" fmla="*/ 2514600 w 4302473"/>
                <a:gd name="connsiteY14" fmla="*/ 4114800 h 4114800"/>
                <a:gd name="connsiteX15" fmla="*/ 2257425 w 4302473"/>
                <a:gd name="connsiteY15" fmla="*/ 3695700 h 4114800"/>
                <a:gd name="connsiteX16" fmla="*/ 1828800 w 4302473"/>
                <a:gd name="connsiteY16" fmla="*/ 3409950 h 4114800"/>
                <a:gd name="connsiteX17" fmla="*/ 1476375 w 4302473"/>
                <a:gd name="connsiteY17" fmla="*/ 3171825 h 4114800"/>
                <a:gd name="connsiteX18" fmla="*/ 1114425 w 4302473"/>
                <a:gd name="connsiteY18" fmla="*/ 3019425 h 4114800"/>
                <a:gd name="connsiteX19" fmla="*/ 933450 w 4302473"/>
                <a:gd name="connsiteY19" fmla="*/ 2733675 h 4114800"/>
                <a:gd name="connsiteX20" fmla="*/ 619125 w 4302473"/>
                <a:gd name="connsiteY20" fmla="*/ 2476500 h 4114800"/>
                <a:gd name="connsiteX21" fmla="*/ 447675 w 4302473"/>
                <a:gd name="connsiteY21" fmla="*/ 2571750 h 4114800"/>
                <a:gd name="connsiteX22" fmla="*/ 152400 w 4302473"/>
                <a:gd name="connsiteY22" fmla="*/ 2333625 h 4114800"/>
                <a:gd name="connsiteX23" fmla="*/ 142875 w 4302473"/>
                <a:gd name="connsiteY23" fmla="*/ 2305050 h 4114800"/>
                <a:gd name="connsiteX0" fmla="*/ 0 w 4315610"/>
                <a:gd name="connsiteY0" fmla="*/ 0 h 4114800"/>
                <a:gd name="connsiteX1" fmla="*/ 1190625 w 4315610"/>
                <a:gd name="connsiteY1" fmla="*/ 990600 h 4114800"/>
                <a:gd name="connsiteX2" fmla="*/ 1095375 w 4315610"/>
                <a:gd name="connsiteY2" fmla="*/ 1152525 h 4114800"/>
                <a:gd name="connsiteX3" fmla="*/ 1371600 w 4315610"/>
                <a:gd name="connsiteY3" fmla="*/ 1390650 h 4114800"/>
                <a:gd name="connsiteX4" fmla="*/ 1276350 w 4315610"/>
                <a:gd name="connsiteY4" fmla="*/ 1552575 h 4114800"/>
                <a:gd name="connsiteX5" fmla="*/ 1590675 w 4315610"/>
                <a:gd name="connsiteY5" fmla="*/ 1762125 h 4114800"/>
                <a:gd name="connsiteX6" fmla="*/ 1885950 w 4315610"/>
                <a:gd name="connsiteY6" fmla="*/ 1743075 h 4114800"/>
                <a:gd name="connsiteX7" fmla="*/ 1562100 w 4315610"/>
                <a:gd name="connsiteY7" fmla="*/ 2362200 h 4114800"/>
                <a:gd name="connsiteX8" fmla="*/ 2524125 w 4315610"/>
                <a:gd name="connsiteY8" fmla="*/ 2162175 h 4114800"/>
                <a:gd name="connsiteX9" fmla="*/ 2838450 w 4315610"/>
                <a:gd name="connsiteY9" fmla="*/ 2228850 h 4114800"/>
                <a:gd name="connsiteX10" fmla="*/ 4276725 w 4315610"/>
                <a:gd name="connsiteY10" fmla="*/ 3314700 h 4114800"/>
                <a:gd name="connsiteX11" fmla="*/ 3952875 w 4315610"/>
                <a:gd name="connsiteY11" fmla="*/ 3590925 h 4114800"/>
                <a:gd name="connsiteX12" fmla="*/ 3524250 w 4315610"/>
                <a:gd name="connsiteY12" fmla="*/ 3914775 h 4114800"/>
                <a:gd name="connsiteX13" fmla="*/ 3124200 w 4315610"/>
                <a:gd name="connsiteY13" fmla="*/ 4114800 h 4114800"/>
                <a:gd name="connsiteX14" fmla="*/ 2514600 w 4315610"/>
                <a:gd name="connsiteY14" fmla="*/ 4114800 h 4114800"/>
                <a:gd name="connsiteX15" fmla="*/ 2257425 w 4315610"/>
                <a:gd name="connsiteY15" fmla="*/ 3695700 h 4114800"/>
                <a:gd name="connsiteX16" fmla="*/ 1828800 w 4315610"/>
                <a:gd name="connsiteY16" fmla="*/ 3409950 h 4114800"/>
                <a:gd name="connsiteX17" fmla="*/ 1476375 w 4315610"/>
                <a:gd name="connsiteY17" fmla="*/ 3171825 h 4114800"/>
                <a:gd name="connsiteX18" fmla="*/ 1114425 w 4315610"/>
                <a:gd name="connsiteY18" fmla="*/ 3019425 h 4114800"/>
                <a:gd name="connsiteX19" fmla="*/ 933450 w 4315610"/>
                <a:gd name="connsiteY19" fmla="*/ 2733675 h 4114800"/>
                <a:gd name="connsiteX20" fmla="*/ 619125 w 4315610"/>
                <a:gd name="connsiteY20" fmla="*/ 2476500 h 4114800"/>
                <a:gd name="connsiteX21" fmla="*/ 447675 w 4315610"/>
                <a:gd name="connsiteY21" fmla="*/ 2571750 h 4114800"/>
                <a:gd name="connsiteX22" fmla="*/ 152400 w 4315610"/>
                <a:gd name="connsiteY22" fmla="*/ 2333625 h 4114800"/>
                <a:gd name="connsiteX23" fmla="*/ 142875 w 4315610"/>
                <a:gd name="connsiteY23" fmla="*/ 2305050 h 4114800"/>
                <a:gd name="connsiteX0" fmla="*/ 0 w 4251400"/>
                <a:gd name="connsiteY0" fmla="*/ 0 h 4114800"/>
                <a:gd name="connsiteX1" fmla="*/ 1190625 w 4251400"/>
                <a:gd name="connsiteY1" fmla="*/ 990600 h 4114800"/>
                <a:gd name="connsiteX2" fmla="*/ 1095375 w 4251400"/>
                <a:gd name="connsiteY2" fmla="*/ 1152525 h 4114800"/>
                <a:gd name="connsiteX3" fmla="*/ 1371600 w 4251400"/>
                <a:gd name="connsiteY3" fmla="*/ 1390650 h 4114800"/>
                <a:gd name="connsiteX4" fmla="*/ 1276350 w 4251400"/>
                <a:gd name="connsiteY4" fmla="*/ 1552575 h 4114800"/>
                <a:gd name="connsiteX5" fmla="*/ 1590675 w 4251400"/>
                <a:gd name="connsiteY5" fmla="*/ 1762125 h 4114800"/>
                <a:gd name="connsiteX6" fmla="*/ 1885950 w 4251400"/>
                <a:gd name="connsiteY6" fmla="*/ 1743075 h 4114800"/>
                <a:gd name="connsiteX7" fmla="*/ 1562100 w 4251400"/>
                <a:gd name="connsiteY7" fmla="*/ 2362200 h 4114800"/>
                <a:gd name="connsiteX8" fmla="*/ 2524125 w 4251400"/>
                <a:gd name="connsiteY8" fmla="*/ 2162175 h 4114800"/>
                <a:gd name="connsiteX9" fmla="*/ 2838450 w 4251400"/>
                <a:gd name="connsiteY9" fmla="*/ 2228850 h 4114800"/>
                <a:gd name="connsiteX10" fmla="*/ 4200525 w 4251400"/>
                <a:gd name="connsiteY10" fmla="*/ 3267075 h 4114800"/>
                <a:gd name="connsiteX11" fmla="*/ 3952875 w 4251400"/>
                <a:gd name="connsiteY11" fmla="*/ 3590925 h 4114800"/>
                <a:gd name="connsiteX12" fmla="*/ 3524250 w 4251400"/>
                <a:gd name="connsiteY12" fmla="*/ 3914775 h 4114800"/>
                <a:gd name="connsiteX13" fmla="*/ 3124200 w 4251400"/>
                <a:gd name="connsiteY13" fmla="*/ 4114800 h 4114800"/>
                <a:gd name="connsiteX14" fmla="*/ 2514600 w 4251400"/>
                <a:gd name="connsiteY14" fmla="*/ 4114800 h 4114800"/>
                <a:gd name="connsiteX15" fmla="*/ 2257425 w 4251400"/>
                <a:gd name="connsiteY15" fmla="*/ 3695700 h 4114800"/>
                <a:gd name="connsiteX16" fmla="*/ 1828800 w 4251400"/>
                <a:gd name="connsiteY16" fmla="*/ 3409950 h 4114800"/>
                <a:gd name="connsiteX17" fmla="*/ 1476375 w 4251400"/>
                <a:gd name="connsiteY17" fmla="*/ 3171825 h 4114800"/>
                <a:gd name="connsiteX18" fmla="*/ 1114425 w 4251400"/>
                <a:gd name="connsiteY18" fmla="*/ 3019425 h 4114800"/>
                <a:gd name="connsiteX19" fmla="*/ 933450 w 4251400"/>
                <a:gd name="connsiteY19" fmla="*/ 2733675 h 4114800"/>
                <a:gd name="connsiteX20" fmla="*/ 619125 w 4251400"/>
                <a:gd name="connsiteY20" fmla="*/ 2476500 h 4114800"/>
                <a:gd name="connsiteX21" fmla="*/ 447675 w 4251400"/>
                <a:gd name="connsiteY21" fmla="*/ 2571750 h 4114800"/>
                <a:gd name="connsiteX22" fmla="*/ 152400 w 4251400"/>
                <a:gd name="connsiteY22" fmla="*/ 2333625 h 4114800"/>
                <a:gd name="connsiteX23" fmla="*/ 142875 w 4251400"/>
                <a:gd name="connsiteY23" fmla="*/ 2305050 h 4114800"/>
                <a:gd name="connsiteX0" fmla="*/ 0 w 4305862"/>
                <a:gd name="connsiteY0" fmla="*/ 0 h 4114800"/>
                <a:gd name="connsiteX1" fmla="*/ 1190625 w 4305862"/>
                <a:gd name="connsiteY1" fmla="*/ 990600 h 4114800"/>
                <a:gd name="connsiteX2" fmla="*/ 1095375 w 4305862"/>
                <a:gd name="connsiteY2" fmla="*/ 1152525 h 4114800"/>
                <a:gd name="connsiteX3" fmla="*/ 1371600 w 4305862"/>
                <a:gd name="connsiteY3" fmla="*/ 1390650 h 4114800"/>
                <a:gd name="connsiteX4" fmla="*/ 1276350 w 4305862"/>
                <a:gd name="connsiteY4" fmla="*/ 1552575 h 4114800"/>
                <a:gd name="connsiteX5" fmla="*/ 1590675 w 4305862"/>
                <a:gd name="connsiteY5" fmla="*/ 1762125 h 4114800"/>
                <a:gd name="connsiteX6" fmla="*/ 1885950 w 4305862"/>
                <a:gd name="connsiteY6" fmla="*/ 1743075 h 4114800"/>
                <a:gd name="connsiteX7" fmla="*/ 1562100 w 4305862"/>
                <a:gd name="connsiteY7" fmla="*/ 2362200 h 4114800"/>
                <a:gd name="connsiteX8" fmla="*/ 2524125 w 4305862"/>
                <a:gd name="connsiteY8" fmla="*/ 2162175 h 4114800"/>
                <a:gd name="connsiteX9" fmla="*/ 2838450 w 4305862"/>
                <a:gd name="connsiteY9" fmla="*/ 2228850 h 4114800"/>
                <a:gd name="connsiteX10" fmla="*/ 4200525 w 4305862"/>
                <a:gd name="connsiteY10" fmla="*/ 3267075 h 4114800"/>
                <a:gd name="connsiteX11" fmla="*/ 3952875 w 4305862"/>
                <a:gd name="connsiteY11" fmla="*/ 3590925 h 4114800"/>
                <a:gd name="connsiteX12" fmla="*/ 3524250 w 4305862"/>
                <a:gd name="connsiteY12" fmla="*/ 3914775 h 4114800"/>
                <a:gd name="connsiteX13" fmla="*/ 3124200 w 4305862"/>
                <a:gd name="connsiteY13" fmla="*/ 4114800 h 4114800"/>
                <a:gd name="connsiteX14" fmla="*/ 2514600 w 4305862"/>
                <a:gd name="connsiteY14" fmla="*/ 4114800 h 4114800"/>
                <a:gd name="connsiteX15" fmla="*/ 2257425 w 4305862"/>
                <a:gd name="connsiteY15" fmla="*/ 3695700 h 4114800"/>
                <a:gd name="connsiteX16" fmla="*/ 1828800 w 4305862"/>
                <a:gd name="connsiteY16" fmla="*/ 3409950 h 4114800"/>
                <a:gd name="connsiteX17" fmla="*/ 1476375 w 4305862"/>
                <a:gd name="connsiteY17" fmla="*/ 3171825 h 4114800"/>
                <a:gd name="connsiteX18" fmla="*/ 1114425 w 4305862"/>
                <a:gd name="connsiteY18" fmla="*/ 3019425 h 4114800"/>
                <a:gd name="connsiteX19" fmla="*/ 933450 w 4305862"/>
                <a:gd name="connsiteY19" fmla="*/ 2733675 h 4114800"/>
                <a:gd name="connsiteX20" fmla="*/ 619125 w 4305862"/>
                <a:gd name="connsiteY20" fmla="*/ 2476500 h 4114800"/>
                <a:gd name="connsiteX21" fmla="*/ 447675 w 4305862"/>
                <a:gd name="connsiteY21" fmla="*/ 2571750 h 4114800"/>
                <a:gd name="connsiteX22" fmla="*/ 152400 w 4305862"/>
                <a:gd name="connsiteY22" fmla="*/ 2333625 h 4114800"/>
                <a:gd name="connsiteX23" fmla="*/ 142875 w 4305862"/>
                <a:gd name="connsiteY23" fmla="*/ 2305050 h 4114800"/>
                <a:gd name="connsiteX0" fmla="*/ 0 w 4296221"/>
                <a:gd name="connsiteY0" fmla="*/ 0 h 4114800"/>
                <a:gd name="connsiteX1" fmla="*/ 1190625 w 4296221"/>
                <a:gd name="connsiteY1" fmla="*/ 990600 h 4114800"/>
                <a:gd name="connsiteX2" fmla="*/ 1095375 w 4296221"/>
                <a:gd name="connsiteY2" fmla="*/ 1152525 h 4114800"/>
                <a:gd name="connsiteX3" fmla="*/ 1371600 w 4296221"/>
                <a:gd name="connsiteY3" fmla="*/ 1390650 h 4114800"/>
                <a:gd name="connsiteX4" fmla="*/ 1276350 w 4296221"/>
                <a:gd name="connsiteY4" fmla="*/ 1552575 h 4114800"/>
                <a:gd name="connsiteX5" fmla="*/ 1590675 w 4296221"/>
                <a:gd name="connsiteY5" fmla="*/ 1762125 h 4114800"/>
                <a:gd name="connsiteX6" fmla="*/ 1885950 w 4296221"/>
                <a:gd name="connsiteY6" fmla="*/ 1743075 h 4114800"/>
                <a:gd name="connsiteX7" fmla="*/ 1562100 w 4296221"/>
                <a:gd name="connsiteY7" fmla="*/ 2362200 h 4114800"/>
                <a:gd name="connsiteX8" fmla="*/ 2524125 w 4296221"/>
                <a:gd name="connsiteY8" fmla="*/ 2162175 h 4114800"/>
                <a:gd name="connsiteX9" fmla="*/ 2838450 w 4296221"/>
                <a:gd name="connsiteY9" fmla="*/ 2228850 h 4114800"/>
                <a:gd name="connsiteX10" fmla="*/ 4200525 w 4296221"/>
                <a:gd name="connsiteY10" fmla="*/ 3267075 h 4114800"/>
                <a:gd name="connsiteX11" fmla="*/ 3905250 w 4296221"/>
                <a:gd name="connsiteY11" fmla="*/ 3552825 h 4114800"/>
                <a:gd name="connsiteX12" fmla="*/ 3524250 w 4296221"/>
                <a:gd name="connsiteY12" fmla="*/ 3914775 h 4114800"/>
                <a:gd name="connsiteX13" fmla="*/ 3124200 w 4296221"/>
                <a:gd name="connsiteY13" fmla="*/ 4114800 h 4114800"/>
                <a:gd name="connsiteX14" fmla="*/ 2514600 w 4296221"/>
                <a:gd name="connsiteY14" fmla="*/ 4114800 h 4114800"/>
                <a:gd name="connsiteX15" fmla="*/ 2257425 w 4296221"/>
                <a:gd name="connsiteY15" fmla="*/ 3695700 h 4114800"/>
                <a:gd name="connsiteX16" fmla="*/ 1828800 w 4296221"/>
                <a:gd name="connsiteY16" fmla="*/ 3409950 h 4114800"/>
                <a:gd name="connsiteX17" fmla="*/ 1476375 w 4296221"/>
                <a:gd name="connsiteY17" fmla="*/ 3171825 h 4114800"/>
                <a:gd name="connsiteX18" fmla="*/ 1114425 w 4296221"/>
                <a:gd name="connsiteY18" fmla="*/ 3019425 h 4114800"/>
                <a:gd name="connsiteX19" fmla="*/ 933450 w 4296221"/>
                <a:gd name="connsiteY19" fmla="*/ 2733675 h 4114800"/>
                <a:gd name="connsiteX20" fmla="*/ 619125 w 4296221"/>
                <a:gd name="connsiteY20" fmla="*/ 2476500 h 4114800"/>
                <a:gd name="connsiteX21" fmla="*/ 447675 w 4296221"/>
                <a:gd name="connsiteY21" fmla="*/ 2571750 h 4114800"/>
                <a:gd name="connsiteX22" fmla="*/ 152400 w 4296221"/>
                <a:gd name="connsiteY22" fmla="*/ 2333625 h 4114800"/>
                <a:gd name="connsiteX23" fmla="*/ 142875 w 4296221"/>
                <a:gd name="connsiteY23" fmla="*/ 2305050 h 4114800"/>
                <a:gd name="connsiteX0" fmla="*/ 0 w 4243525"/>
                <a:gd name="connsiteY0" fmla="*/ 0 h 4114800"/>
                <a:gd name="connsiteX1" fmla="*/ 1190625 w 4243525"/>
                <a:gd name="connsiteY1" fmla="*/ 990600 h 4114800"/>
                <a:gd name="connsiteX2" fmla="*/ 1095375 w 4243525"/>
                <a:gd name="connsiteY2" fmla="*/ 1152525 h 4114800"/>
                <a:gd name="connsiteX3" fmla="*/ 1371600 w 4243525"/>
                <a:gd name="connsiteY3" fmla="*/ 1390650 h 4114800"/>
                <a:gd name="connsiteX4" fmla="*/ 1276350 w 4243525"/>
                <a:gd name="connsiteY4" fmla="*/ 1552575 h 4114800"/>
                <a:gd name="connsiteX5" fmla="*/ 1590675 w 4243525"/>
                <a:gd name="connsiteY5" fmla="*/ 1762125 h 4114800"/>
                <a:gd name="connsiteX6" fmla="*/ 1885950 w 4243525"/>
                <a:gd name="connsiteY6" fmla="*/ 1743075 h 4114800"/>
                <a:gd name="connsiteX7" fmla="*/ 1562100 w 4243525"/>
                <a:gd name="connsiteY7" fmla="*/ 2362200 h 4114800"/>
                <a:gd name="connsiteX8" fmla="*/ 2524125 w 4243525"/>
                <a:gd name="connsiteY8" fmla="*/ 2162175 h 4114800"/>
                <a:gd name="connsiteX9" fmla="*/ 2838450 w 4243525"/>
                <a:gd name="connsiteY9" fmla="*/ 2228850 h 4114800"/>
                <a:gd name="connsiteX10" fmla="*/ 4133850 w 4243525"/>
                <a:gd name="connsiteY10" fmla="*/ 3181350 h 4114800"/>
                <a:gd name="connsiteX11" fmla="*/ 3905250 w 4243525"/>
                <a:gd name="connsiteY11" fmla="*/ 3552825 h 4114800"/>
                <a:gd name="connsiteX12" fmla="*/ 3524250 w 4243525"/>
                <a:gd name="connsiteY12" fmla="*/ 3914775 h 4114800"/>
                <a:gd name="connsiteX13" fmla="*/ 3124200 w 4243525"/>
                <a:gd name="connsiteY13" fmla="*/ 4114800 h 4114800"/>
                <a:gd name="connsiteX14" fmla="*/ 2514600 w 4243525"/>
                <a:gd name="connsiteY14" fmla="*/ 4114800 h 4114800"/>
                <a:gd name="connsiteX15" fmla="*/ 2257425 w 4243525"/>
                <a:gd name="connsiteY15" fmla="*/ 3695700 h 4114800"/>
                <a:gd name="connsiteX16" fmla="*/ 1828800 w 4243525"/>
                <a:gd name="connsiteY16" fmla="*/ 3409950 h 4114800"/>
                <a:gd name="connsiteX17" fmla="*/ 1476375 w 4243525"/>
                <a:gd name="connsiteY17" fmla="*/ 3171825 h 4114800"/>
                <a:gd name="connsiteX18" fmla="*/ 1114425 w 4243525"/>
                <a:gd name="connsiteY18" fmla="*/ 3019425 h 4114800"/>
                <a:gd name="connsiteX19" fmla="*/ 933450 w 4243525"/>
                <a:gd name="connsiteY19" fmla="*/ 2733675 h 4114800"/>
                <a:gd name="connsiteX20" fmla="*/ 619125 w 4243525"/>
                <a:gd name="connsiteY20" fmla="*/ 2476500 h 4114800"/>
                <a:gd name="connsiteX21" fmla="*/ 447675 w 4243525"/>
                <a:gd name="connsiteY21" fmla="*/ 2571750 h 4114800"/>
                <a:gd name="connsiteX22" fmla="*/ 152400 w 4243525"/>
                <a:gd name="connsiteY22" fmla="*/ 2333625 h 4114800"/>
                <a:gd name="connsiteX23" fmla="*/ 142875 w 4243525"/>
                <a:gd name="connsiteY23" fmla="*/ 2305050 h 4114800"/>
                <a:gd name="connsiteX0" fmla="*/ 0 w 4268878"/>
                <a:gd name="connsiteY0" fmla="*/ 0 h 4114800"/>
                <a:gd name="connsiteX1" fmla="*/ 1190625 w 4268878"/>
                <a:gd name="connsiteY1" fmla="*/ 990600 h 4114800"/>
                <a:gd name="connsiteX2" fmla="*/ 1095375 w 4268878"/>
                <a:gd name="connsiteY2" fmla="*/ 1152525 h 4114800"/>
                <a:gd name="connsiteX3" fmla="*/ 1371600 w 4268878"/>
                <a:gd name="connsiteY3" fmla="*/ 1390650 h 4114800"/>
                <a:gd name="connsiteX4" fmla="*/ 1276350 w 4268878"/>
                <a:gd name="connsiteY4" fmla="*/ 1552575 h 4114800"/>
                <a:gd name="connsiteX5" fmla="*/ 1590675 w 4268878"/>
                <a:gd name="connsiteY5" fmla="*/ 1762125 h 4114800"/>
                <a:gd name="connsiteX6" fmla="*/ 1885950 w 4268878"/>
                <a:gd name="connsiteY6" fmla="*/ 1743075 h 4114800"/>
                <a:gd name="connsiteX7" fmla="*/ 1562100 w 4268878"/>
                <a:gd name="connsiteY7" fmla="*/ 2362200 h 4114800"/>
                <a:gd name="connsiteX8" fmla="*/ 2524125 w 4268878"/>
                <a:gd name="connsiteY8" fmla="*/ 2162175 h 4114800"/>
                <a:gd name="connsiteX9" fmla="*/ 2838450 w 4268878"/>
                <a:gd name="connsiteY9" fmla="*/ 2228850 h 4114800"/>
                <a:gd name="connsiteX10" fmla="*/ 4133850 w 4268878"/>
                <a:gd name="connsiteY10" fmla="*/ 3181350 h 4114800"/>
                <a:gd name="connsiteX11" fmla="*/ 3905250 w 4268878"/>
                <a:gd name="connsiteY11" fmla="*/ 3552825 h 4114800"/>
                <a:gd name="connsiteX12" fmla="*/ 3524250 w 4268878"/>
                <a:gd name="connsiteY12" fmla="*/ 3914775 h 4114800"/>
                <a:gd name="connsiteX13" fmla="*/ 3124200 w 4268878"/>
                <a:gd name="connsiteY13" fmla="*/ 4114800 h 4114800"/>
                <a:gd name="connsiteX14" fmla="*/ 2514600 w 4268878"/>
                <a:gd name="connsiteY14" fmla="*/ 4114800 h 4114800"/>
                <a:gd name="connsiteX15" fmla="*/ 2257425 w 4268878"/>
                <a:gd name="connsiteY15" fmla="*/ 3695700 h 4114800"/>
                <a:gd name="connsiteX16" fmla="*/ 1828800 w 4268878"/>
                <a:gd name="connsiteY16" fmla="*/ 3409950 h 4114800"/>
                <a:gd name="connsiteX17" fmla="*/ 1476375 w 4268878"/>
                <a:gd name="connsiteY17" fmla="*/ 3171825 h 4114800"/>
                <a:gd name="connsiteX18" fmla="*/ 1114425 w 4268878"/>
                <a:gd name="connsiteY18" fmla="*/ 3019425 h 4114800"/>
                <a:gd name="connsiteX19" fmla="*/ 933450 w 4268878"/>
                <a:gd name="connsiteY19" fmla="*/ 2733675 h 4114800"/>
                <a:gd name="connsiteX20" fmla="*/ 619125 w 4268878"/>
                <a:gd name="connsiteY20" fmla="*/ 2476500 h 4114800"/>
                <a:gd name="connsiteX21" fmla="*/ 447675 w 4268878"/>
                <a:gd name="connsiteY21" fmla="*/ 2571750 h 4114800"/>
                <a:gd name="connsiteX22" fmla="*/ 152400 w 4268878"/>
                <a:gd name="connsiteY22" fmla="*/ 2333625 h 4114800"/>
                <a:gd name="connsiteX23" fmla="*/ 142875 w 4268878"/>
                <a:gd name="connsiteY23" fmla="*/ 2305050 h 4114800"/>
                <a:gd name="connsiteX0" fmla="*/ 0 w 4268878"/>
                <a:gd name="connsiteY0" fmla="*/ 0 h 4114800"/>
                <a:gd name="connsiteX1" fmla="*/ 1190625 w 4268878"/>
                <a:gd name="connsiteY1" fmla="*/ 990600 h 4114800"/>
                <a:gd name="connsiteX2" fmla="*/ 1095375 w 4268878"/>
                <a:gd name="connsiteY2" fmla="*/ 1152525 h 4114800"/>
                <a:gd name="connsiteX3" fmla="*/ 1371600 w 4268878"/>
                <a:gd name="connsiteY3" fmla="*/ 1390650 h 4114800"/>
                <a:gd name="connsiteX4" fmla="*/ 1276350 w 4268878"/>
                <a:gd name="connsiteY4" fmla="*/ 1552575 h 4114800"/>
                <a:gd name="connsiteX5" fmla="*/ 1590675 w 4268878"/>
                <a:gd name="connsiteY5" fmla="*/ 1762125 h 4114800"/>
                <a:gd name="connsiteX6" fmla="*/ 1885950 w 4268878"/>
                <a:gd name="connsiteY6" fmla="*/ 1743075 h 4114800"/>
                <a:gd name="connsiteX7" fmla="*/ 1562100 w 4268878"/>
                <a:gd name="connsiteY7" fmla="*/ 2362200 h 4114800"/>
                <a:gd name="connsiteX8" fmla="*/ 2524125 w 4268878"/>
                <a:gd name="connsiteY8" fmla="*/ 2162175 h 4114800"/>
                <a:gd name="connsiteX9" fmla="*/ 2838450 w 4268878"/>
                <a:gd name="connsiteY9" fmla="*/ 2228850 h 4114800"/>
                <a:gd name="connsiteX10" fmla="*/ 4133850 w 4268878"/>
                <a:gd name="connsiteY10" fmla="*/ 3181350 h 4114800"/>
                <a:gd name="connsiteX11" fmla="*/ 3905250 w 4268878"/>
                <a:gd name="connsiteY11" fmla="*/ 3552825 h 4114800"/>
                <a:gd name="connsiteX12" fmla="*/ 3524250 w 4268878"/>
                <a:gd name="connsiteY12" fmla="*/ 3914775 h 4114800"/>
                <a:gd name="connsiteX13" fmla="*/ 3124200 w 4268878"/>
                <a:gd name="connsiteY13" fmla="*/ 4114800 h 4114800"/>
                <a:gd name="connsiteX14" fmla="*/ 2514600 w 4268878"/>
                <a:gd name="connsiteY14" fmla="*/ 4114800 h 4114800"/>
                <a:gd name="connsiteX15" fmla="*/ 2257425 w 4268878"/>
                <a:gd name="connsiteY15" fmla="*/ 3695700 h 4114800"/>
                <a:gd name="connsiteX16" fmla="*/ 1828800 w 4268878"/>
                <a:gd name="connsiteY16" fmla="*/ 3409950 h 4114800"/>
                <a:gd name="connsiteX17" fmla="*/ 1476375 w 4268878"/>
                <a:gd name="connsiteY17" fmla="*/ 3171825 h 4114800"/>
                <a:gd name="connsiteX18" fmla="*/ 1114425 w 4268878"/>
                <a:gd name="connsiteY18" fmla="*/ 3019425 h 4114800"/>
                <a:gd name="connsiteX19" fmla="*/ 933450 w 4268878"/>
                <a:gd name="connsiteY19" fmla="*/ 2733675 h 4114800"/>
                <a:gd name="connsiteX20" fmla="*/ 619125 w 4268878"/>
                <a:gd name="connsiteY20" fmla="*/ 2476500 h 4114800"/>
                <a:gd name="connsiteX21" fmla="*/ 447675 w 4268878"/>
                <a:gd name="connsiteY21" fmla="*/ 2571750 h 4114800"/>
                <a:gd name="connsiteX22" fmla="*/ 152400 w 4268878"/>
                <a:gd name="connsiteY22" fmla="*/ 2333625 h 4114800"/>
                <a:gd name="connsiteX23" fmla="*/ 142875 w 4268878"/>
                <a:gd name="connsiteY23" fmla="*/ 2305050 h 4114800"/>
                <a:gd name="connsiteX0" fmla="*/ 0 w 4268878"/>
                <a:gd name="connsiteY0" fmla="*/ 0 h 4114800"/>
                <a:gd name="connsiteX1" fmla="*/ 1190625 w 4268878"/>
                <a:gd name="connsiteY1" fmla="*/ 990600 h 4114800"/>
                <a:gd name="connsiteX2" fmla="*/ 1095375 w 4268878"/>
                <a:gd name="connsiteY2" fmla="*/ 1152525 h 4114800"/>
                <a:gd name="connsiteX3" fmla="*/ 1371600 w 4268878"/>
                <a:gd name="connsiteY3" fmla="*/ 1390650 h 4114800"/>
                <a:gd name="connsiteX4" fmla="*/ 1276350 w 4268878"/>
                <a:gd name="connsiteY4" fmla="*/ 1552575 h 4114800"/>
                <a:gd name="connsiteX5" fmla="*/ 1590675 w 4268878"/>
                <a:gd name="connsiteY5" fmla="*/ 1762125 h 4114800"/>
                <a:gd name="connsiteX6" fmla="*/ 1885950 w 4268878"/>
                <a:gd name="connsiteY6" fmla="*/ 1743075 h 4114800"/>
                <a:gd name="connsiteX7" fmla="*/ 1562100 w 4268878"/>
                <a:gd name="connsiteY7" fmla="*/ 2362200 h 4114800"/>
                <a:gd name="connsiteX8" fmla="*/ 2524125 w 4268878"/>
                <a:gd name="connsiteY8" fmla="*/ 2162175 h 4114800"/>
                <a:gd name="connsiteX9" fmla="*/ 2838450 w 4268878"/>
                <a:gd name="connsiteY9" fmla="*/ 2228850 h 4114800"/>
                <a:gd name="connsiteX10" fmla="*/ 4133850 w 4268878"/>
                <a:gd name="connsiteY10" fmla="*/ 3181350 h 4114800"/>
                <a:gd name="connsiteX11" fmla="*/ 3905250 w 4268878"/>
                <a:gd name="connsiteY11" fmla="*/ 3552825 h 4114800"/>
                <a:gd name="connsiteX12" fmla="*/ 3524250 w 4268878"/>
                <a:gd name="connsiteY12" fmla="*/ 3886200 h 4114800"/>
                <a:gd name="connsiteX13" fmla="*/ 3124200 w 4268878"/>
                <a:gd name="connsiteY13" fmla="*/ 4114800 h 4114800"/>
                <a:gd name="connsiteX14" fmla="*/ 2514600 w 4268878"/>
                <a:gd name="connsiteY14" fmla="*/ 4114800 h 4114800"/>
                <a:gd name="connsiteX15" fmla="*/ 2257425 w 4268878"/>
                <a:gd name="connsiteY15" fmla="*/ 3695700 h 4114800"/>
                <a:gd name="connsiteX16" fmla="*/ 1828800 w 4268878"/>
                <a:gd name="connsiteY16" fmla="*/ 3409950 h 4114800"/>
                <a:gd name="connsiteX17" fmla="*/ 1476375 w 4268878"/>
                <a:gd name="connsiteY17" fmla="*/ 3171825 h 4114800"/>
                <a:gd name="connsiteX18" fmla="*/ 1114425 w 4268878"/>
                <a:gd name="connsiteY18" fmla="*/ 3019425 h 4114800"/>
                <a:gd name="connsiteX19" fmla="*/ 933450 w 4268878"/>
                <a:gd name="connsiteY19" fmla="*/ 2733675 h 4114800"/>
                <a:gd name="connsiteX20" fmla="*/ 619125 w 4268878"/>
                <a:gd name="connsiteY20" fmla="*/ 2476500 h 4114800"/>
                <a:gd name="connsiteX21" fmla="*/ 447675 w 4268878"/>
                <a:gd name="connsiteY21" fmla="*/ 2571750 h 4114800"/>
                <a:gd name="connsiteX22" fmla="*/ 152400 w 4268878"/>
                <a:gd name="connsiteY22" fmla="*/ 2333625 h 4114800"/>
                <a:gd name="connsiteX23" fmla="*/ 142875 w 4268878"/>
                <a:gd name="connsiteY23" fmla="*/ 2305050 h 4114800"/>
                <a:gd name="connsiteX0" fmla="*/ 0 w 4268878"/>
                <a:gd name="connsiteY0" fmla="*/ 0 h 4114800"/>
                <a:gd name="connsiteX1" fmla="*/ 1190625 w 4268878"/>
                <a:gd name="connsiteY1" fmla="*/ 990600 h 4114800"/>
                <a:gd name="connsiteX2" fmla="*/ 1095375 w 4268878"/>
                <a:gd name="connsiteY2" fmla="*/ 1152525 h 4114800"/>
                <a:gd name="connsiteX3" fmla="*/ 1371600 w 4268878"/>
                <a:gd name="connsiteY3" fmla="*/ 1390650 h 4114800"/>
                <a:gd name="connsiteX4" fmla="*/ 1276350 w 4268878"/>
                <a:gd name="connsiteY4" fmla="*/ 1552575 h 4114800"/>
                <a:gd name="connsiteX5" fmla="*/ 1590675 w 4268878"/>
                <a:gd name="connsiteY5" fmla="*/ 1762125 h 4114800"/>
                <a:gd name="connsiteX6" fmla="*/ 1885950 w 4268878"/>
                <a:gd name="connsiteY6" fmla="*/ 1743075 h 4114800"/>
                <a:gd name="connsiteX7" fmla="*/ 1562100 w 4268878"/>
                <a:gd name="connsiteY7" fmla="*/ 2362200 h 4114800"/>
                <a:gd name="connsiteX8" fmla="*/ 2524125 w 4268878"/>
                <a:gd name="connsiteY8" fmla="*/ 2162175 h 4114800"/>
                <a:gd name="connsiteX9" fmla="*/ 2838450 w 4268878"/>
                <a:gd name="connsiteY9" fmla="*/ 2228850 h 4114800"/>
                <a:gd name="connsiteX10" fmla="*/ 4133850 w 4268878"/>
                <a:gd name="connsiteY10" fmla="*/ 3181350 h 4114800"/>
                <a:gd name="connsiteX11" fmla="*/ 3905250 w 4268878"/>
                <a:gd name="connsiteY11" fmla="*/ 3552825 h 4114800"/>
                <a:gd name="connsiteX12" fmla="*/ 3524250 w 4268878"/>
                <a:gd name="connsiteY12" fmla="*/ 3886200 h 4114800"/>
                <a:gd name="connsiteX13" fmla="*/ 3124200 w 4268878"/>
                <a:gd name="connsiteY13" fmla="*/ 4114800 h 4114800"/>
                <a:gd name="connsiteX14" fmla="*/ 2514600 w 4268878"/>
                <a:gd name="connsiteY14" fmla="*/ 4114800 h 4114800"/>
                <a:gd name="connsiteX15" fmla="*/ 2257425 w 4268878"/>
                <a:gd name="connsiteY15" fmla="*/ 3695700 h 4114800"/>
                <a:gd name="connsiteX16" fmla="*/ 1828800 w 4268878"/>
                <a:gd name="connsiteY16" fmla="*/ 3409950 h 4114800"/>
                <a:gd name="connsiteX17" fmla="*/ 1476375 w 4268878"/>
                <a:gd name="connsiteY17" fmla="*/ 3171825 h 4114800"/>
                <a:gd name="connsiteX18" fmla="*/ 1114425 w 4268878"/>
                <a:gd name="connsiteY18" fmla="*/ 3019425 h 4114800"/>
                <a:gd name="connsiteX19" fmla="*/ 933450 w 4268878"/>
                <a:gd name="connsiteY19" fmla="*/ 2733675 h 4114800"/>
                <a:gd name="connsiteX20" fmla="*/ 619125 w 4268878"/>
                <a:gd name="connsiteY20" fmla="*/ 2476500 h 4114800"/>
                <a:gd name="connsiteX21" fmla="*/ 447675 w 4268878"/>
                <a:gd name="connsiteY21" fmla="*/ 2571750 h 4114800"/>
                <a:gd name="connsiteX22" fmla="*/ 152400 w 4268878"/>
                <a:gd name="connsiteY22" fmla="*/ 2333625 h 4114800"/>
                <a:gd name="connsiteX23" fmla="*/ 142875 w 4268878"/>
                <a:gd name="connsiteY23" fmla="*/ 2305050 h 4114800"/>
                <a:gd name="connsiteX0" fmla="*/ 0 w 4256323"/>
                <a:gd name="connsiteY0" fmla="*/ 0 h 4114800"/>
                <a:gd name="connsiteX1" fmla="*/ 1190625 w 4256323"/>
                <a:gd name="connsiteY1" fmla="*/ 990600 h 4114800"/>
                <a:gd name="connsiteX2" fmla="*/ 1095375 w 4256323"/>
                <a:gd name="connsiteY2" fmla="*/ 1152525 h 4114800"/>
                <a:gd name="connsiteX3" fmla="*/ 1371600 w 4256323"/>
                <a:gd name="connsiteY3" fmla="*/ 1390650 h 4114800"/>
                <a:gd name="connsiteX4" fmla="*/ 1276350 w 4256323"/>
                <a:gd name="connsiteY4" fmla="*/ 1552575 h 4114800"/>
                <a:gd name="connsiteX5" fmla="*/ 1590675 w 4256323"/>
                <a:gd name="connsiteY5" fmla="*/ 1762125 h 4114800"/>
                <a:gd name="connsiteX6" fmla="*/ 1885950 w 4256323"/>
                <a:gd name="connsiteY6" fmla="*/ 1743075 h 4114800"/>
                <a:gd name="connsiteX7" fmla="*/ 1562100 w 4256323"/>
                <a:gd name="connsiteY7" fmla="*/ 2362200 h 4114800"/>
                <a:gd name="connsiteX8" fmla="*/ 2524125 w 4256323"/>
                <a:gd name="connsiteY8" fmla="*/ 2162175 h 4114800"/>
                <a:gd name="connsiteX9" fmla="*/ 2838450 w 4256323"/>
                <a:gd name="connsiteY9" fmla="*/ 2228850 h 4114800"/>
                <a:gd name="connsiteX10" fmla="*/ 4133850 w 4256323"/>
                <a:gd name="connsiteY10" fmla="*/ 3181350 h 4114800"/>
                <a:gd name="connsiteX11" fmla="*/ 3848100 w 4256323"/>
                <a:gd name="connsiteY11" fmla="*/ 3562350 h 4114800"/>
                <a:gd name="connsiteX12" fmla="*/ 3524250 w 4256323"/>
                <a:gd name="connsiteY12" fmla="*/ 3886200 h 4114800"/>
                <a:gd name="connsiteX13" fmla="*/ 3124200 w 4256323"/>
                <a:gd name="connsiteY13" fmla="*/ 4114800 h 4114800"/>
                <a:gd name="connsiteX14" fmla="*/ 2514600 w 4256323"/>
                <a:gd name="connsiteY14" fmla="*/ 4114800 h 4114800"/>
                <a:gd name="connsiteX15" fmla="*/ 2257425 w 4256323"/>
                <a:gd name="connsiteY15" fmla="*/ 3695700 h 4114800"/>
                <a:gd name="connsiteX16" fmla="*/ 1828800 w 4256323"/>
                <a:gd name="connsiteY16" fmla="*/ 3409950 h 4114800"/>
                <a:gd name="connsiteX17" fmla="*/ 1476375 w 4256323"/>
                <a:gd name="connsiteY17" fmla="*/ 3171825 h 4114800"/>
                <a:gd name="connsiteX18" fmla="*/ 1114425 w 4256323"/>
                <a:gd name="connsiteY18" fmla="*/ 3019425 h 4114800"/>
                <a:gd name="connsiteX19" fmla="*/ 933450 w 4256323"/>
                <a:gd name="connsiteY19" fmla="*/ 2733675 h 4114800"/>
                <a:gd name="connsiteX20" fmla="*/ 619125 w 4256323"/>
                <a:gd name="connsiteY20" fmla="*/ 2476500 h 4114800"/>
                <a:gd name="connsiteX21" fmla="*/ 447675 w 4256323"/>
                <a:gd name="connsiteY21" fmla="*/ 2571750 h 4114800"/>
                <a:gd name="connsiteX22" fmla="*/ 152400 w 4256323"/>
                <a:gd name="connsiteY22" fmla="*/ 2333625 h 4114800"/>
                <a:gd name="connsiteX23" fmla="*/ 142875 w 4256323"/>
                <a:gd name="connsiteY23" fmla="*/ 2305050 h 4114800"/>
                <a:gd name="connsiteX0" fmla="*/ 0 w 4265214"/>
                <a:gd name="connsiteY0" fmla="*/ 0 h 4114800"/>
                <a:gd name="connsiteX1" fmla="*/ 1190625 w 4265214"/>
                <a:gd name="connsiteY1" fmla="*/ 990600 h 4114800"/>
                <a:gd name="connsiteX2" fmla="*/ 1095375 w 4265214"/>
                <a:gd name="connsiteY2" fmla="*/ 1152525 h 4114800"/>
                <a:gd name="connsiteX3" fmla="*/ 1371600 w 4265214"/>
                <a:gd name="connsiteY3" fmla="*/ 1390650 h 4114800"/>
                <a:gd name="connsiteX4" fmla="*/ 1276350 w 4265214"/>
                <a:gd name="connsiteY4" fmla="*/ 1552575 h 4114800"/>
                <a:gd name="connsiteX5" fmla="*/ 1590675 w 4265214"/>
                <a:gd name="connsiteY5" fmla="*/ 1762125 h 4114800"/>
                <a:gd name="connsiteX6" fmla="*/ 1885950 w 4265214"/>
                <a:gd name="connsiteY6" fmla="*/ 1743075 h 4114800"/>
                <a:gd name="connsiteX7" fmla="*/ 1562100 w 4265214"/>
                <a:gd name="connsiteY7" fmla="*/ 2362200 h 4114800"/>
                <a:gd name="connsiteX8" fmla="*/ 2524125 w 4265214"/>
                <a:gd name="connsiteY8" fmla="*/ 2162175 h 4114800"/>
                <a:gd name="connsiteX9" fmla="*/ 2838450 w 4265214"/>
                <a:gd name="connsiteY9" fmla="*/ 2228850 h 4114800"/>
                <a:gd name="connsiteX10" fmla="*/ 4133850 w 4265214"/>
                <a:gd name="connsiteY10" fmla="*/ 3181350 h 4114800"/>
                <a:gd name="connsiteX11" fmla="*/ 3848100 w 4265214"/>
                <a:gd name="connsiteY11" fmla="*/ 3562350 h 4114800"/>
                <a:gd name="connsiteX12" fmla="*/ 3524250 w 4265214"/>
                <a:gd name="connsiteY12" fmla="*/ 3886200 h 4114800"/>
                <a:gd name="connsiteX13" fmla="*/ 3124200 w 4265214"/>
                <a:gd name="connsiteY13" fmla="*/ 4114800 h 4114800"/>
                <a:gd name="connsiteX14" fmla="*/ 2514600 w 4265214"/>
                <a:gd name="connsiteY14" fmla="*/ 4114800 h 4114800"/>
                <a:gd name="connsiteX15" fmla="*/ 2257425 w 4265214"/>
                <a:gd name="connsiteY15" fmla="*/ 3695700 h 4114800"/>
                <a:gd name="connsiteX16" fmla="*/ 1828800 w 4265214"/>
                <a:gd name="connsiteY16" fmla="*/ 3409950 h 4114800"/>
                <a:gd name="connsiteX17" fmla="*/ 1476375 w 4265214"/>
                <a:gd name="connsiteY17" fmla="*/ 3171825 h 4114800"/>
                <a:gd name="connsiteX18" fmla="*/ 1114425 w 4265214"/>
                <a:gd name="connsiteY18" fmla="*/ 3019425 h 4114800"/>
                <a:gd name="connsiteX19" fmla="*/ 933450 w 4265214"/>
                <a:gd name="connsiteY19" fmla="*/ 2733675 h 4114800"/>
                <a:gd name="connsiteX20" fmla="*/ 619125 w 4265214"/>
                <a:gd name="connsiteY20" fmla="*/ 2476500 h 4114800"/>
                <a:gd name="connsiteX21" fmla="*/ 447675 w 4265214"/>
                <a:gd name="connsiteY21" fmla="*/ 2571750 h 4114800"/>
                <a:gd name="connsiteX22" fmla="*/ 152400 w 4265214"/>
                <a:gd name="connsiteY22" fmla="*/ 2333625 h 4114800"/>
                <a:gd name="connsiteX23" fmla="*/ 142875 w 4265214"/>
                <a:gd name="connsiteY23" fmla="*/ 2305050 h 4114800"/>
                <a:gd name="connsiteX0" fmla="*/ 0 w 4265214"/>
                <a:gd name="connsiteY0" fmla="*/ 0 h 4114800"/>
                <a:gd name="connsiteX1" fmla="*/ 1190625 w 4265214"/>
                <a:gd name="connsiteY1" fmla="*/ 990600 h 4114800"/>
                <a:gd name="connsiteX2" fmla="*/ 1095375 w 4265214"/>
                <a:gd name="connsiteY2" fmla="*/ 1152525 h 4114800"/>
                <a:gd name="connsiteX3" fmla="*/ 1371600 w 4265214"/>
                <a:gd name="connsiteY3" fmla="*/ 1390650 h 4114800"/>
                <a:gd name="connsiteX4" fmla="*/ 1276350 w 4265214"/>
                <a:gd name="connsiteY4" fmla="*/ 1552575 h 4114800"/>
                <a:gd name="connsiteX5" fmla="*/ 1590675 w 4265214"/>
                <a:gd name="connsiteY5" fmla="*/ 1762125 h 4114800"/>
                <a:gd name="connsiteX6" fmla="*/ 1885950 w 4265214"/>
                <a:gd name="connsiteY6" fmla="*/ 1743075 h 4114800"/>
                <a:gd name="connsiteX7" fmla="*/ 1562100 w 4265214"/>
                <a:gd name="connsiteY7" fmla="*/ 2362200 h 4114800"/>
                <a:gd name="connsiteX8" fmla="*/ 2524125 w 4265214"/>
                <a:gd name="connsiteY8" fmla="*/ 2162175 h 4114800"/>
                <a:gd name="connsiteX9" fmla="*/ 2838450 w 4265214"/>
                <a:gd name="connsiteY9" fmla="*/ 2228850 h 4114800"/>
                <a:gd name="connsiteX10" fmla="*/ 4133850 w 4265214"/>
                <a:gd name="connsiteY10" fmla="*/ 3181350 h 4114800"/>
                <a:gd name="connsiteX11" fmla="*/ 3848100 w 4265214"/>
                <a:gd name="connsiteY11" fmla="*/ 3562350 h 4114800"/>
                <a:gd name="connsiteX12" fmla="*/ 3524250 w 4265214"/>
                <a:gd name="connsiteY12" fmla="*/ 3886200 h 4114800"/>
                <a:gd name="connsiteX13" fmla="*/ 3124200 w 4265214"/>
                <a:gd name="connsiteY13" fmla="*/ 4114800 h 4114800"/>
                <a:gd name="connsiteX14" fmla="*/ 2514600 w 4265214"/>
                <a:gd name="connsiteY14" fmla="*/ 4114800 h 4114800"/>
                <a:gd name="connsiteX15" fmla="*/ 2257425 w 4265214"/>
                <a:gd name="connsiteY15" fmla="*/ 3695700 h 4114800"/>
                <a:gd name="connsiteX16" fmla="*/ 1828800 w 4265214"/>
                <a:gd name="connsiteY16" fmla="*/ 3409950 h 4114800"/>
                <a:gd name="connsiteX17" fmla="*/ 1476375 w 4265214"/>
                <a:gd name="connsiteY17" fmla="*/ 3171825 h 4114800"/>
                <a:gd name="connsiteX18" fmla="*/ 1114425 w 4265214"/>
                <a:gd name="connsiteY18" fmla="*/ 3019425 h 4114800"/>
                <a:gd name="connsiteX19" fmla="*/ 933450 w 4265214"/>
                <a:gd name="connsiteY19" fmla="*/ 2733675 h 4114800"/>
                <a:gd name="connsiteX20" fmla="*/ 619125 w 4265214"/>
                <a:gd name="connsiteY20" fmla="*/ 2476500 h 4114800"/>
                <a:gd name="connsiteX21" fmla="*/ 447675 w 4265214"/>
                <a:gd name="connsiteY21" fmla="*/ 2571750 h 4114800"/>
                <a:gd name="connsiteX22" fmla="*/ 152400 w 4265214"/>
                <a:gd name="connsiteY22" fmla="*/ 2333625 h 4114800"/>
                <a:gd name="connsiteX23" fmla="*/ 142875 w 4265214"/>
                <a:gd name="connsiteY23" fmla="*/ 2305050 h 4114800"/>
                <a:gd name="connsiteX0" fmla="*/ 0 w 4265214"/>
                <a:gd name="connsiteY0" fmla="*/ 0 h 4114800"/>
                <a:gd name="connsiteX1" fmla="*/ 1190625 w 4265214"/>
                <a:gd name="connsiteY1" fmla="*/ 990600 h 4114800"/>
                <a:gd name="connsiteX2" fmla="*/ 1095375 w 4265214"/>
                <a:gd name="connsiteY2" fmla="*/ 1152525 h 4114800"/>
                <a:gd name="connsiteX3" fmla="*/ 1371600 w 4265214"/>
                <a:gd name="connsiteY3" fmla="*/ 1390650 h 4114800"/>
                <a:gd name="connsiteX4" fmla="*/ 1276350 w 4265214"/>
                <a:gd name="connsiteY4" fmla="*/ 1552575 h 4114800"/>
                <a:gd name="connsiteX5" fmla="*/ 1590675 w 4265214"/>
                <a:gd name="connsiteY5" fmla="*/ 1762125 h 4114800"/>
                <a:gd name="connsiteX6" fmla="*/ 1885950 w 4265214"/>
                <a:gd name="connsiteY6" fmla="*/ 1743075 h 4114800"/>
                <a:gd name="connsiteX7" fmla="*/ 1562100 w 4265214"/>
                <a:gd name="connsiteY7" fmla="*/ 2362200 h 4114800"/>
                <a:gd name="connsiteX8" fmla="*/ 2524125 w 4265214"/>
                <a:gd name="connsiteY8" fmla="*/ 2162175 h 4114800"/>
                <a:gd name="connsiteX9" fmla="*/ 2838450 w 4265214"/>
                <a:gd name="connsiteY9" fmla="*/ 2228850 h 4114800"/>
                <a:gd name="connsiteX10" fmla="*/ 4133850 w 4265214"/>
                <a:gd name="connsiteY10" fmla="*/ 3181350 h 4114800"/>
                <a:gd name="connsiteX11" fmla="*/ 3848100 w 4265214"/>
                <a:gd name="connsiteY11" fmla="*/ 3562350 h 4114800"/>
                <a:gd name="connsiteX12" fmla="*/ 3438525 w 4265214"/>
                <a:gd name="connsiteY12" fmla="*/ 3829050 h 4114800"/>
                <a:gd name="connsiteX13" fmla="*/ 3124200 w 4265214"/>
                <a:gd name="connsiteY13" fmla="*/ 4114800 h 4114800"/>
                <a:gd name="connsiteX14" fmla="*/ 2514600 w 4265214"/>
                <a:gd name="connsiteY14" fmla="*/ 4114800 h 4114800"/>
                <a:gd name="connsiteX15" fmla="*/ 2257425 w 4265214"/>
                <a:gd name="connsiteY15" fmla="*/ 3695700 h 4114800"/>
                <a:gd name="connsiteX16" fmla="*/ 1828800 w 4265214"/>
                <a:gd name="connsiteY16" fmla="*/ 3409950 h 4114800"/>
                <a:gd name="connsiteX17" fmla="*/ 1476375 w 4265214"/>
                <a:gd name="connsiteY17" fmla="*/ 3171825 h 4114800"/>
                <a:gd name="connsiteX18" fmla="*/ 1114425 w 4265214"/>
                <a:gd name="connsiteY18" fmla="*/ 3019425 h 4114800"/>
                <a:gd name="connsiteX19" fmla="*/ 933450 w 4265214"/>
                <a:gd name="connsiteY19" fmla="*/ 2733675 h 4114800"/>
                <a:gd name="connsiteX20" fmla="*/ 619125 w 4265214"/>
                <a:gd name="connsiteY20" fmla="*/ 2476500 h 4114800"/>
                <a:gd name="connsiteX21" fmla="*/ 447675 w 4265214"/>
                <a:gd name="connsiteY21" fmla="*/ 2571750 h 4114800"/>
                <a:gd name="connsiteX22" fmla="*/ 152400 w 4265214"/>
                <a:gd name="connsiteY22" fmla="*/ 2333625 h 4114800"/>
                <a:gd name="connsiteX23" fmla="*/ 142875 w 4265214"/>
                <a:gd name="connsiteY23" fmla="*/ 2305050 h 4114800"/>
                <a:gd name="connsiteX0" fmla="*/ 0 w 4257100"/>
                <a:gd name="connsiteY0" fmla="*/ 0 h 4114800"/>
                <a:gd name="connsiteX1" fmla="*/ 1190625 w 4257100"/>
                <a:gd name="connsiteY1" fmla="*/ 990600 h 4114800"/>
                <a:gd name="connsiteX2" fmla="*/ 1095375 w 4257100"/>
                <a:gd name="connsiteY2" fmla="*/ 1152525 h 4114800"/>
                <a:gd name="connsiteX3" fmla="*/ 1371600 w 4257100"/>
                <a:gd name="connsiteY3" fmla="*/ 1390650 h 4114800"/>
                <a:gd name="connsiteX4" fmla="*/ 1276350 w 4257100"/>
                <a:gd name="connsiteY4" fmla="*/ 1552575 h 4114800"/>
                <a:gd name="connsiteX5" fmla="*/ 1590675 w 4257100"/>
                <a:gd name="connsiteY5" fmla="*/ 1762125 h 4114800"/>
                <a:gd name="connsiteX6" fmla="*/ 1885950 w 4257100"/>
                <a:gd name="connsiteY6" fmla="*/ 1743075 h 4114800"/>
                <a:gd name="connsiteX7" fmla="*/ 1562100 w 4257100"/>
                <a:gd name="connsiteY7" fmla="*/ 2362200 h 4114800"/>
                <a:gd name="connsiteX8" fmla="*/ 2524125 w 4257100"/>
                <a:gd name="connsiteY8" fmla="*/ 2162175 h 4114800"/>
                <a:gd name="connsiteX9" fmla="*/ 2838450 w 4257100"/>
                <a:gd name="connsiteY9" fmla="*/ 2228850 h 4114800"/>
                <a:gd name="connsiteX10" fmla="*/ 4133850 w 4257100"/>
                <a:gd name="connsiteY10" fmla="*/ 3181350 h 4114800"/>
                <a:gd name="connsiteX11" fmla="*/ 3810000 w 4257100"/>
                <a:gd name="connsiteY11" fmla="*/ 3562350 h 4114800"/>
                <a:gd name="connsiteX12" fmla="*/ 3438525 w 4257100"/>
                <a:gd name="connsiteY12" fmla="*/ 3829050 h 4114800"/>
                <a:gd name="connsiteX13" fmla="*/ 3124200 w 4257100"/>
                <a:gd name="connsiteY13" fmla="*/ 4114800 h 4114800"/>
                <a:gd name="connsiteX14" fmla="*/ 2514600 w 4257100"/>
                <a:gd name="connsiteY14" fmla="*/ 4114800 h 4114800"/>
                <a:gd name="connsiteX15" fmla="*/ 2257425 w 4257100"/>
                <a:gd name="connsiteY15" fmla="*/ 3695700 h 4114800"/>
                <a:gd name="connsiteX16" fmla="*/ 1828800 w 4257100"/>
                <a:gd name="connsiteY16" fmla="*/ 3409950 h 4114800"/>
                <a:gd name="connsiteX17" fmla="*/ 1476375 w 4257100"/>
                <a:gd name="connsiteY17" fmla="*/ 3171825 h 4114800"/>
                <a:gd name="connsiteX18" fmla="*/ 1114425 w 4257100"/>
                <a:gd name="connsiteY18" fmla="*/ 3019425 h 4114800"/>
                <a:gd name="connsiteX19" fmla="*/ 933450 w 4257100"/>
                <a:gd name="connsiteY19" fmla="*/ 2733675 h 4114800"/>
                <a:gd name="connsiteX20" fmla="*/ 619125 w 4257100"/>
                <a:gd name="connsiteY20" fmla="*/ 2476500 h 4114800"/>
                <a:gd name="connsiteX21" fmla="*/ 447675 w 4257100"/>
                <a:gd name="connsiteY21" fmla="*/ 2571750 h 4114800"/>
                <a:gd name="connsiteX22" fmla="*/ 152400 w 4257100"/>
                <a:gd name="connsiteY22" fmla="*/ 2333625 h 4114800"/>
                <a:gd name="connsiteX23" fmla="*/ 142875 w 4257100"/>
                <a:gd name="connsiteY23" fmla="*/ 2305050 h 4114800"/>
                <a:gd name="connsiteX0" fmla="*/ 0 w 4257100"/>
                <a:gd name="connsiteY0" fmla="*/ 0 h 4114800"/>
                <a:gd name="connsiteX1" fmla="*/ 1190625 w 4257100"/>
                <a:gd name="connsiteY1" fmla="*/ 990600 h 4114800"/>
                <a:gd name="connsiteX2" fmla="*/ 1095375 w 4257100"/>
                <a:gd name="connsiteY2" fmla="*/ 1152525 h 4114800"/>
                <a:gd name="connsiteX3" fmla="*/ 1371600 w 4257100"/>
                <a:gd name="connsiteY3" fmla="*/ 1390650 h 4114800"/>
                <a:gd name="connsiteX4" fmla="*/ 1276350 w 4257100"/>
                <a:gd name="connsiteY4" fmla="*/ 1552575 h 4114800"/>
                <a:gd name="connsiteX5" fmla="*/ 1590675 w 4257100"/>
                <a:gd name="connsiteY5" fmla="*/ 1762125 h 4114800"/>
                <a:gd name="connsiteX6" fmla="*/ 1885950 w 4257100"/>
                <a:gd name="connsiteY6" fmla="*/ 1743075 h 4114800"/>
                <a:gd name="connsiteX7" fmla="*/ 1562100 w 4257100"/>
                <a:gd name="connsiteY7" fmla="*/ 2362200 h 4114800"/>
                <a:gd name="connsiteX8" fmla="*/ 2524125 w 4257100"/>
                <a:gd name="connsiteY8" fmla="*/ 2162175 h 4114800"/>
                <a:gd name="connsiteX9" fmla="*/ 2838450 w 4257100"/>
                <a:gd name="connsiteY9" fmla="*/ 2228850 h 4114800"/>
                <a:gd name="connsiteX10" fmla="*/ 4133850 w 4257100"/>
                <a:gd name="connsiteY10" fmla="*/ 3181350 h 4114800"/>
                <a:gd name="connsiteX11" fmla="*/ 3810000 w 4257100"/>
                <a:gd name="connsiteY11" fmla="*/ 3562350 h 4114800"/>
                <a:gd name="connsiteX12" fmla="*/ 3438525 w 4257100"/>
                <a:gd name="connsiteY12" fmla="*/ 3829050 h 4114800"/>
                <a:gd name="connsiteX13" fmla="*/ 3124200 w 4257100"/>
                <a:gd name="connsiteY13" fmla="*/ 4114800 h 4114800"/>
                <a:gd name="connsiteX14" fmla="*/ 2514600 w 4257100"/>
                <a:gd name="connsiteY14" fmla="*/ 4114800 h 4114800"/>
                <a:gd name="connsiteX15" fmla="*/ 2257425 w 4257100"/>
                <a:gd name="connsiteY15" fmla="*/ 3695700 h 4114800"/>
                <a:gd name="connsiteX16" fmla="*/ 1828800 w 4257100"/>
                <a:gd name="connsiteY16" fmla="*/ 3409950 h 4114800"/>
                <a:gd name="connsiteX17" fmla="*/ 1476375 w 4257100"/>
                <a:gd name="connsiteY17" fmla="*/ 3171825 h 4114800"/>
                <a:gd name="connsiteX18" fmla="*/ 1114425 w 4257100"/>
                <a:gd name="connsiteY18" fmla="*/ 3019425 h 4114800"/>
                <a:gd name="connsiteX19" fmla="*/ 933450 w 4257100"/>
                <a:gd name="connsiteY19" fmla="*/ 2733675 h 4114800"/>
                <a:gd name="connsiteX20" fmla="*/ 619125 w 4257100"/>
                <a:gd name="connsiteY20" fmla="*/ 2476500 h 4114800"/>
                <a:gd name="connsiteX21" fmla="*/ 447675 w 4257100"/>
                <a:gd name="connsiteY21" fmla="*/ 2571750 h 4114800"/>
                <a:gd name="connsiteX22" fmla="*/ 152400 w 4257100"/>
                <a:gd name="connsiteY22" fmla="*/ 2333625 h 4114800"/>
                <a:gd name="connsiteX23" fmla="*/ 142875 w 4257100"/>
                <a:gd name="connsiteY23" fmla="*/ 2305050 h 4114800"/>
                <a:gd name="connsiteX0" fmla="*/ 0 w 4257100"/>
                <a:gd name="connsiteY0" fmla="*/ 0 h 4138481"/>
                <a:gd name="connsiteX1" fmla="*/ 1190625 w 4257100"/>
                <a:gd name="connsiteY1" fmla="*/ 990600 h 4138481"/>
                <a:gd name="connsiteX2" fmla="*/ 1095375 w 4257100"/>
                <a:gd name="connsiteY2" fmla="*/ 1152525 h 4138481"/>
                <a:gd name="connsiteX3" fmla="*/ 1371600 w 4257100"/>
                <a:gd name="connsiteY3" fmla="*/ 1390650 h 4138481"/>
                <a:gd name="connsiteX4" fmla="*/ 1276350 w 4257100"/>
                <a:gd name="connsiteY4" fmla="*/ 1552575 h 4138481"/>
                <a:gd name="connsiteX5" fmla="*/ 1590675 w 4257100"/>
                <a:gd name="connsiteY5" fmla="*/ 1762125 h 4138481"/>
                <a:gd name="connsiteX6" fmla="*/ 1885950 w 4257100"/>
                <a:gd name="connsiteY6" fmla="*/ 1743075 h 4138481"/>
                <a:gd name="connsiteX7" fmla="*/ 1562100 w 4257100"/>
                <a:gd name="connsiteY7" fmla="*/ 2362200 h 4138481"/>
                <a:gd name="connsiteX8" fmla="*/ 2524125 w 4257100"/>
                <a:gd name="connsiteY8" fmla="*/ 2162175 h 4138481"/>
                <a:gd name="connsiteX9" fmla="*/ 2838450 w 4257100"/>
                <a:gd name="connsiteY9" fmla="*/ 2228850 h 4138481"/>
                <a:gd name="connsiteX10" fmla="*/ 4133850 w 4257100"/>
                <a:gd name="connsiteY10" fmla="*/ 3181350 h 4138481"/>
                <a:gd name="connsiteX11" fmla="*/ 3810000 w 4257100"/>
                <a:gd name="connsiteY11" fmla="*/ 3562350 h 4138481"/>
                <a:gd name="connsiteX12" fmla="*/ 3438525 w 4257100"/>
                <a:gd name="connsiteY12" fmla="*/ 3829050 h 4138481"/>
                <a:gd name="connsiteX13" fmla="*/ 3124200 w 4257100"/>
                <a:gd name="connsiteY13" fmla="*/ 4114800 h 4138481"/>
                <a:gd name="connsiteX14" fmla="*/ 2514600 w 4257100"/>
                <a:gd name="connsiteY14" fmla="*/ 4114800 h 4138481"/>
                <a:gd name="connsiteX15" fmla="*/ 2257425 w 4257100"/>
                <a:gd name="connsiteY15" fmla="*/ 3695700 h 4138481"/>
                <a:gd name="connsiteX16" fmla="*/ 1828800 w 4257100"/>
                <a:gd name="connsiteY16" fmla="*/ 3409950 h 4138481"/>
                <a:gd name="connsiteX17" fmla="*/ 1476375 w 4257100"/>
                <a:gd name="connsiteY17" fmla="*/ 3171825 h 4138481"/>
                <a:gd name="connsiteX18" fmla="*/ 1114425 w 4257100"/>
                <a:gd name="connsiteY18" fmla="*/ 3019425 h 4138481"/>
                <a:gd name="connsiteX19" fmla="*/ 933450 w 4257100"/>
                <a:gd name="connsiteY19" fmla="*/ 2733675 h 4138481"/>
                <a:gd name="connsiteX20" fmla="*/ 619125 w 4257100"/>
                <a:gd name="connsiteY20" fmla="*/ 2476500 h 4138481"/>
                <a:gd name="connsiteX21" fmla="*/ 447675 w 4257100"/>
                <a:gd name="connsiteY21" fmla="*/ 2571750 h 4138481"/>
                <a:gd name="connsiteX22" fmla="*/ 152400 w 4257100"/>
                <a:gd name="connsiteY22" fmla="*/ 2333625 h 4138481"/>
                <a:gd name="connsiteX23" fmla="*/ 142875 w 4257100"/>
                <a:gd name="connsiteY23" fmla="*/ 2305050 h 4138481"/>
                <a:gd name="connsiteX0" fmla="*/ 0 w 4257100"/>
                <a:gd name="connsiteY0" fmla="*/ 0 h 4199466"/>
                <a:gd name="connsiteX1" fmla="*/ 1190625 w 4257100"/>
                <a:gd name="connsiteY1" fmla="*/ 990600 h 4199466"/>
                <a:gd name="connsiteX2" fmla="*/ 1095375 w 4257100"/>
                <a:gd name="connsiteY2" fmla="*/ 1152525 h 4199466"/>
                <a:gd name="connsiteX3" fmla="*/ 1371600 w 4257100"/>
                <a:gd name="connsiteY3" fmla="*/ 1390650 h 4199466"/>
                <a:gd name="connsiteX4" fmla="*/ 1276350 w 4257100"/>
                <a:gd name="connsiteY4" fmla="*/ 1552575 h 4199466"/>
                <a:gd name="connsiteX5" fmla="*/ 1590675 w 4257100"/>
                <a:gd name="connsiteY5" fmla="*/ 1762125 h 4199466"/>
                <a:gd name="connsiteX6" fmla="*/ 1885950 w 4257100"/>
                <a:gd name="connsiteY6" fmla="*/ 1743075 h 4199466"/>
                <a:gd name="connsiteX7" fmla="*/ 1562100 w 4257100"/>
                <a:gd name="connsiteY7" fmla="*/ 2362200 h 4199466"/>
                <a:gd name="connsiteX8" fmla="*/ 2524125 w 4257100"/>
                <a:gd name="connsiteY8" fmla="*/ 2162175 h 4199466"/>
                <a:gd name="connsiteX9" fmla="*/ 2838450 w 4257100"/>
                <a:gd name="connsiteY9" fmla="*/ 2228850 h 4199466"/>
                <a:gd name="connsiteX10" fmla="*/ 4133850 w 4257100"/>
                <a:gd name="connsiteY10" fmla="*/ 3181350 h 4199466"/>
                <a:gd name="connsiteX11" fmla="*/ 3810000 w 4257100"/>
                <a:gd name="connsiteY11" fmla="*/ 3562350 h 4199466"/>
                <a:gd name="connsiteX12" fmla="*/ 3438525 w 4257100"/>
                <a:gd name="connsiteY12" fmla="*/ 3829050 h 4199466"/>
                <a:gd name="connsiteX13" fmla="*/ 3124200 w 4257100"/>
                <a:gd name="connsiteY13" fmla="*/ 4114800 h 4199466"/>
                <a:gd name="connsiteX14" fmla="*/ 2514600 w 4257100"/>
                <a:gd name="connsiteY14" fmla="*/ 4114800 h 4199466"/>
                <a:gd name="connsiteX15" fmla="*/ 2257425 w 4257100"/>
                <a:gd name="connsiteY15" fmla="*/ 3695700 h 4199466"/>
                <a:gd name="connsiteX16" fmla="*/ 1828800 w 4257100"/>
                <a:gd name="connsiteY16" fmla="*/ 3409950 h 4199466"/>
                <a:gd name="connsiteX17" fmla="*/ 1476375 w 4257100"/>
                <a:gd name="connsiteY17" fmla="*/ 3171825 h 4199466"/>
                <a:gd name="connsiteX18" fmla="*/ 1114425 w 4257100"/>
                <a:gd name="connsiteY18" fmla="*/ 3019425 h 4199466"/>
                <a:gd name="connsiteX19" fmla="*/ 933450 w 4257100"/>
                <a:gd name="connsiteY19" fmla="*/ 2733675 h 4199466"/>
                <a:gd name="connsiteX20" fmla="*/ 619125 w 4257100"/>
                <a:gd name="connsiteY20" fmla="*/ 2476500 h 4199466"/>
                <a:gd name="connsiteX21" fmla="*/ 447675 w 4257100"/>
                <a:gd name="connsiteY21" fmla="*/ 2571750 h 4199466"/>
                <a:gd name="connsiteX22" fmla="*/ 152400 w 4257100"/>
                <a:gd name="connsiteY22" fmla="*/ 2333625 h 4199466"/>
                <a:gd name="connsiteX23" fmla="*/ 142875 w 4257100"/>
                <a:gd name="connsiteY23" fmla="*/ 2305050 h 4199466"/>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19125 w 4257100"/>
                <a:gd name="connsiteY20" fmla="*/ 2476500 h 4250625"/>
                <a:gd name="connsiteX21" fmla="*/ 447675 w 4257100"/>
                <a:gd name="connsiteY21" fmla="*/ 2571750 h 4250625"/>
                <a:gd name="connsiteX22" fmla="*/ 152400 w 4257100"/>
                <a:gd name="connsiteY22" fmla="*/ 2333625 h 4250625"/>
                <a:gd name="connsiteX23" fmla="*/ 142875 w 4257100"/>
                <a:gd name="connsiteY23" fmla="*/ 23050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19125 w 4257100"/>
                <a:gd name="connsiteY20" fmla="*/ 2476500 h 4250625"/>
                <a:gd name="connsiteX21" fmla="*/ 581025 w 4257100"/>
                <a:gd name="connsiteY21" fmla="*/ 2676525 h 4250625"/>
                <a:gd name="connsiteX22" fmla="*/ 152400 w 4257100"/>
                <a:gd name="connsiteY22" fmla="*/ 2333625 h 4250625"/>
                <a:gd name="connsiteX23" fmla="*/ 142875 w 4257100"/>
                <a:gd name="connsiteY23" fmla="*/ 23050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152400 w 4257100"/>
                <a:gd name="connsiteY22" fmla="*/ 2333625 h 4250625"/>
                <a:gd name="connsiteX23" fmla="*/ 142875 w 4257100"/>
                <a:gd name="connsiteY23" fmla="*/ 23050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142875 w 4257100"/>
                <a:gd name="connsiteY22" fmla="*/ 23050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503045 w 4257100"/>
                <a:gd name="connsiteY17" fmla="*/ 317563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47850 w 4257100"/>
                <a:gd name="connsiteY16" fmla="*/ 3406140 h 4250625"/>
                <a:gd name="connsiteX17" fmla="*/ 1503045 w 4257100"/>
                <a:gd name="connsiteY17" fmla="*/ 317563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47850 w 4257100"/>
                <a:gd name="connsiteY16" fmla="*/ 3406140 h 4250625"/>
                <a:gd name="connsiteX17" fmla="*/ 1491615 w 4257100"/>
                <a:gd name="connsiteY17" fmla="*/ 317563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47850 w 4257100"/>
                <a:gd name="connsiteY16" fmla="*/ 340614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47850 w 4257100"/>
                <a:gd name="connsiteY16" fmla="*/ 340614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493645 w 4257100"/>
                <a:gd name="connsiteY8" fmla="*/ 215074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493645 w 4257100"/>
                <a:gd name="connsiteY8" fmla="*/ 215074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493645 w 4257100"/>
                <a:gd name="connsiteY8" fmla="*/ 215074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493645 w 4257100"/>
                <a:gd name="connsiteY8" fmla="*/ 215074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319488"/>
                <a:gd name="connsiteY0" fmla="*/ 0 h 4250625"/>
                <a:gd name="connsiteX1" fmla="*/ 1190625 w 4319488"/>
                <a:gd name="connsiteY1" fmla="*/ 990600 h 4250625"/>
                <a:gd name="connsiteX2" fmla="*/ 1095375 w 4319488"/>
                <a:gd name="connsiteY2" fmla="*/ 1152525 h 4250625"/>
                <a:gd name="connsiteX3" fmla="*/ 1371600 w 4319488"/>
                <a:gd name="connsiteY3" fmla="*/ 1390650 h 4250625"/>
                <a:gd name="connsiteX4" fmla="*/ 1276350 w 4319488"/>
                <a:gd name="connsiteY4" fmla="*/ 1552575 h 4250625"/>
                <a:gd name="connsiteX5" fmla="*/ 1590675 w 4319488"/>
                <a:gd name="connsiteY5" fmla="*/ 1762125 h 4250625"/>
                <a:gd name="connsiteX6" fmla="*/ 1863090 w 4319488"/>
                <a:gd name="connsiteY6" fmla="*/ 1735455 h 4250625"/>
                <a:gd name="connsiteX7" fmla="*/ 1584960 w 4319488"/>
                <a:gd name="connsiteY7" fmla="*/ 2419350 h 4250625"/>
                <a:gd name="connsiteX8" fmla="*/ 2493645 w 4319488"/>
                <a:gd name="connsiteY8" fmla="*/ 2150745 h 4250625"/>
                <a:gd name="connsiteX9" fmla="*/ 2838450 w 4319488"/>
                <a:gd name="connsiteY9" fmla="*/ 2228850 h 4250625"/>
                <a:gd name="connsiteX10" fmla="*/ 4210050 w 4319488"/>
                <a:gd name="connsiteY10" fmla="*/ 3192780 h 4250625"/>
                <a:gd name="connsiteX11" fmla="*/ 3810000 w 4319488"/>
                <a:gd name="connsiteY11" fmla="*/ 3562350 h 4250625"/>
                <a:gd name="connsiteX12" fmla="*/ 3438525 w 4319488"/>
                <a:gd name="connsiteY12" fmla="*/ 3829050 h 4250625"/>
                <a:gd name="connsiteX13" fmla="*/ 3124200 w 4319488"/>
                <a:gd name="connsiteY13" fmla="*/ 4114800 h 4250625"/>
                <a:gd name="connsiteX14" fmla="*/ 2514600 w 4319488"/>
                <a:gd name="connsiteY14" fmla="*/ 4114800 h 4250625"/>
                <a:gd name="connsiteX15" fmla="*/ 2257425 w 4319488"/>
                <a:gd name="connsiteY15" fmla="*/ 3695700 h 4250625"/>
                <a:gd name="connsiteX16" fmla="*/ 1905000 w 4319488"/>
                <a:gd name="connsiteY16" fmla="*/ 3421380 h 4250625"/>
                <a:gd name="connsiteX17" fmla="*/ 1491615 w 4319488"/>
                <a:gd name="connsiteY17" fmla="*/ 3133725 h 4250625"/>
                <a:gd name="connsiteX18" fmla="*/ 1099185 w 4319488"/>
                <a:gd name="connsiteY18" fmla="*/ 3011805 h 4250625"/>
                <a:gd name="connsiteX19" fmla="*/ 933450 w 4319488"/>
                <a:gd name="connsiteY19" fmla="*/ 2733675 h 4250625"/>
                <a:gd name="connsiteX20" fmla="*/ 666750 w 4319488"/>
                <a:gd name="connsiteY20" fmla="*/ 2543175 h 4250625"/>
                <a:gd name="connsiteX21" fmla="*/ 581025 w 4319488"/>
                <a:gd name="connsiteY21" fmla="*/ 2676525 h 4250625"/>
                <a:gd name="connsiteX22" fmla="*/ 200025 w 4319488"/>
                <a:gd name="connsiteY22" fmla="*/ 2457450 h 4250625"/>
                <a:gd name="connsiteX0" fmla="*/ 0 w 4319488"/>
                <a:gd name="connsiteY0" fmla="*/ 0 h 4250625"/>
                <a:gd name="connsiteX1" fmla="*/ 1190625 w 4319488"/>
                <a:gd name="connsiteY1" fmla="*/ 990600 h 4250625"/>
                <a:gd name="connsiteX2" fmla="*/ 1095375 w 4319488"/>
                <a:gd name="connsiteY2" fmla="*/ 1152525 h 4250625"/>
                <a:gd name="connsiteX3" fmla="*/ 1371600 w 4319488"/>
                <a:gd name="connsiteY3" fmla="*/ 1390650 h 4250625"/>
                <a:gd name="connsiteX4" fmla="*/ 1276350 w 4319488"/>
                <a:gd name="connsiteY4" fmla="*/ 1552575 h 4250625"/>
                <a:gd name="connsiteX5" fmla="*/ 1590675 w 4319488"/>
                <a:gd name="connsiteY5" fmla="*/ 1762125 h 4250625"/>
                <a:gd name="connsiteX6" fmla="*/ 1863090 w 4319488"/>
                <a:gd name="connsiteY6" fmla="*/ 1735455 h 4250625"/>
                <a:gd name="connsiteX7" fmla="*/ 1584960 w 4319488"/>
                <a:gd name="connsiteY7" fmla="*/ 2419350 h 4250625"/>
                <a:gd name="connsiteX8" fmla="*/ 2493645 w 4319488"/>
                <a:gd name="connsiteY8" fmla="*/ 2150745 h 4250625"/>
                <a:gd name="connsiteX9" fmla="*/ 2838450 w 4319488"/>
                <a:gd name="connsiteY9" fmla="*/ 2228850 h 4250625"/>
                <a:gd name="connsiteX10" fmla="*/ 4210050 w 4319488"/>
                <a:gd name="connsiteY10" fmla="*/ 3192780 h 4250625"/>
                <a:gd name="connsiteX11" fmla="*/ 3810000 w 4319488"/>
                <a:gd name="connsiteY11" fmla="*/ 3562350 h 4250625"/>
                <a:gd name="connsiteX12" fmla="*/ 3438525 w 4319488"/>
                <a:gd name="connsiteY12" fmla="*/ 3829050 h 4250625"/>
                <a:gd name="connsiteX13" fmla="*/ 3124200 w 4319488"/>
                <a:gd name="connsiteY13" fmla="*/ 4114800 h 4250625"/>
                <a:gd name="connsiteX14" fmla="*/ 2514600 w 4319488"/>
                <a:gd name="connsiteY14" fmla="*/ 4114800 h 4250625"/>
                <a:gd name="connsiteX15" fmla="*/ 2257425 w 4319488"/>
                <a:gd name="connsiteY15" fmla="*/ 3695700 h 4250625"/>
                <a:gd name="connsiteX16" fmla="*/ 1905000 w 4319488"/>
                <a:gd name="connsiteY16" fmla="*/ 3421380 h 4250625"/>
                <a:gd name="connsiteX17" fmla="*/ 1491615 w 4319488"/>
                <a:gd name="connsiteY17" fmla="*/ 3133725 h 4250625"/>
                <a:gd name="connsiteX18" fmla="*/ 1099185 w 4319488"/>
                <a:gd name="connsiteY18" fmla="*/ 3011805 h 4250625"/>
                <a:gd name="connsiteX19" fmla="*/ 933450 w 4319488"/>
                <a:gd name="connsiteY19" fmla="*/ 2733675 h 4250625"/>
                <a:gd name="connsiteX20" fmla="*/ 666750 w 4319488"/>
                <a:gd name="connsiteY20" fmla="*/ 2543175 h 4250625"/>
                <a:gd name="connsiteX21" fmla="*/ 581025 w 4319488"/>
                <a:gd name="connsiteY21" fmla="*/ 2676525 h 4250625"/>
                <a:gd name="connsiteX22" fmla="*/ 200025 w 4319488"/>
                <a:gd name="connsiteY22" fmla="*/ 2457450 h 4250625"/>
                <a:gd name="connsiteX0" fmla="*/ 0 w 4274847"/>
                <a:gd name="connsiteY0" fmla="*/ 0 h 4250625"/>
                <a:gd name="connsiteX1" fmla="*/ 1190625 w 4274847"/>
                <a:gd name="connsiteY1" fmla="*/ 990600 h 4250625"/>
                <a:gd name="connsiteX2" fmla="*/ 1095375 w 4274847"/>
                <a:gd name="connsiteY2" fmla="*/ 1152525 h 4250625"/>
                <a:gd name="connsiteX3" fmla="*/ 1371600 w 4274847"/>
                <a:gd name="connsiteY3" fmla="*/ 1390650 h 4250625"/>
                <a:gd name="connsiteX4" fmla="*/ 1276350 w 4274847"/>
                <a:gd name="connsiteY4" fmla="*/ 1552575 h 4250625"/>
                <a:gd name="connsiteX5" fmla="*/ 1590675 w 4274847"/>
                <a:gd name="connsiteY5" fmla="*/ 1762125 h 4250625"/>
                <a:gd name="connsiteX6" fmla="*/ 1863090 w 4274847"/>
                <a:gd name="connsiteY6" fmla="*/ 1735455 h 4250625"/>
                <a:gd name="connsiteX7" fmla="*/ 1584960 w 4274847"/>
                <a:gd name="connsiteY7" fmla="*/ 2419350 h 4250625"/>
                <a:gd name="connsiteX8" fmla="*/ 2493645 w 4274847"/>
                <a:gd name="connsiteY8" fmla="*/ 2150745 h 4250625"/>
                <a:gd name="connsiteX9" fmla="*/ 2838450 w 4274847"/>
                <a:gd name="connsiteY9" fmla="*/ 2228850 h 4250625"/>
                <a:gd name="connsiteX10" fmla="*/ 4210050 w 4274847"/>
                <a:gd name="connsiteY10" fmla="*/ 3192780 h 4250625"/>
                <a:gd name="connsiteX11" fmla="*/ 3810000 w 4274847"/>
                <a:gd name="connsiteY11" fmla="*/ 3562350 h 4250625"/>
                <a:gd name="connsiteX12" fmla="*/ 3438525 w 4274847"/>
                <a:gd name="connsiteY12" fmla="*/ 3829050 h 4250625"/>
                <a:gd name="connsiteX13" fmla="*/ 3124200 w 4274847"/>
                <a:gd name="connsiteY13" fmla="*/ 4114800 h 4250625"/>
                <a:gd name="connsiteX14" fmla="*/ 2514600 w 4274847"/>
                <a:gd name="connsiteY14" fmla="*/ 4114800 h 4250625"/>
                <a:gd name="connsiteX15" fmla="*/ 2257425 w 4274847"/>
                <a:gd name="connsiteY15" fmla="*/ 3695700 h 4250625"/>
                <a:gd name="connsiteX16" fmla="*/ 1905000 w 4274847"/>
                <a:gd name="connsiteY16" fmla="*/ 3421380 h 4250625"/>
                <a:gd name="connsiteX17" fmla="*/ 1491615 w 4274847"/>
                <a:gd name="connsiteY17" fmla="*/ 3133725 h 4250625"/>
                <a:gd name="connsiteX18" fmla="*/ 1099185 w 4274847"/>
                <a:gd name="connsiteY18" fmla="*/ 3011805 h 4250625"/>
                <a:gd name="connsiteX19" fmla="*/ 933450 w 4274847"/>
                <a:gd name="connsiteY19" fmla="*/ 2733675 h 4250625"/>
                <a:gd name="connsiteX20" fmla="*/ 666750 w 4274847"/>
                <a:gd name="connsiteY20" fmla="*/ 2543175 h 4250625"/>
                <a:gd name="connsiteX21" fmla="*/ 581025 w 4274847"/>
                <a:gd name="connsiteY21" fmla="*/ 2676525 h 4250625"/>
                <a:gd name="connsiteX22" fmla="*/ 200025 w 4274847"/>
                <a:gd name="connsiteY22" fmla="*/ 2457450 h 4250625"/>
                <a:gd name="connsiteX0" fmla="*/ 0 w 4283478"/>
                <a:gd name="connsiteY0" fmla="*/ 0 h 4250625"/>
                <a:gd name="connsiteX1" fmla="*/ 1190625 w 4283478"/>
                <a:gd name="connsiteY1" fmla="*/ 990600 h 4250625"/>
                <a:gd name="connsiteX2" fmla="*/ 1095375 w 4283478"/>
                <a:gd name="connsiteY2" fmla="*/ 1152525 h 4250625"/>
                <a:gd name="connsiteX3" fmla="*/ 1371600 w 4283478"/>
                <a:gd name="connsiteY3" fmla="*/ 1390650 h 4250625"/>
                <a:gd name="connsiteX4" fmla="*/ 1276350 w 4283478"/>
                <a:gd name="connsiteY4" fmla="*/ 1552575 h 4250625"/>
                <a:gd name="connsiteX5" fmla="*/ 1590675 w 4283478"/>
                <a:gd name="connsiteY5" fmla="*/ 1762125 h 4250625"/>
                <a:gd name="connsiteX6" fmla="*/ 1863090 w 4283478"/>
                <a:gd name="connsiteY6" fmla="*/ 1735455 h 4250625"/>
                <a:gd name="connsiteX7" fmla="*/ 1584960 w 4283478"/>
                <a:gd name="connsiteY7" fmla="*/ 2419350 h 4250625"/>
                <a:gd name="connsiteX8" fmla="*/ 2493645 w 4283478"/>
                <a:gd name="connsiteY8" fmla="*/ 2150745 h 4250625"/>
                <a:gd name="connsiteX9" fmla="*/ 2838450 w 4283478"/>
                <a:gd name="connsiteY9" fmla="*/ 2228850 h 4250625"/>
                <a:gd name="connsiteX10" fmla="*/ 4210050 w 4283478"/>
                <a:gd name="connsiteY10" fmla="*/ 3192780 h 4250625"/>
                <a:gd name="connsiteX11" fmla="*/ 3867150 w 4283478"/>
                <a:gd name="connsiteY11" fmla="*/ 3558540 h 4250625"/>
                <a:gd name="connsiteX12" fmla="*/ 3438525 w 4283478"/>
                <a:gd name="connsiteY12" fmla="*/ 3829050 h 4250625"/>
                <a:gd name="connsiteX13" fmla="*/ 3124200 w 4283478"/>
                <a:gd name="connsiteY13" fmla="*/ 4114800 h 4250625"/>
                <a:gd name="connsiteX14" fmla="*/ 2514600 w 4283478"/>
                <a:gd name="connsiteY14" fmla="*/ 4114800 h 4250625"/>
                <a:gd name="connsiteX15" fmla="*/ 2257425 w 4283478"/>
                <a:gd name="connsiteY15" fmla="*/ 3695700 h 4250625"/>
                <a:gd name="connsiteX16" fmla="*/ 1905000 w 4283478"/>
                <a:gd name="connsiteY16" fmla="*/ 3421380 h 4250625"/>
                <a:gd name="connsiteX17" fmla="*/ 1491615 w 4283478"/>
                <a:gd name="connsiteY17" fmla="*/ 3133725 h 4250625"/>
                <a:gd name="connsiteX18" fmla="*/ 1099185 w 4283478"/>
                <a:gd name="connsiteY18" fmla="*/ 3011805 h 4250625"/>
                <a:gd name="connsiteX19" fmla="*/ 933450 w 4283478"/>
                <a:gd name="connsiteY19" fmla="*/ 2733675 h 4250625"/>
                <a:gd name="connsiteX20" fmla="*/ 666750 w 4283478"/>
                <a:gd name="connsiteY20" fmla="*/ 2543175 h 4250625"/>
                <a:gd name="connsiteX21" fmla="*/ 581025 w 4283478"/>
                <a:gd name="connsiteY21" fmla="*/ 2676525 h 4250625"/>
                <a:gd name="connsiteX22" fmla="*/ 200025 w 4283478"/>
                <a:gd name="connsiteY22" fmla="*/ 2457450 h 4250625"/>
                <a:gd name="connsiteX0" fmla="*/ 0 w 4277041"/>
                <a:gd name="connsiteY0" fmla="*/ 0 h 4250625"/>
                <a:gd name="connsiteX1" fmla="*/ 1190625 w 4277041"/>
                <a:gd name="connsiteY1" fmla="*/ 990600 h 4250625"/>
                <a:gd name="connsiteX2" fmla="*/ 1095375 w 4277041"/>
                <a:gd name="connsiteY2" fmla="*/ 1152525 h 4250625"/>
                <a:gd name="connsiteX3" fmla="*/ 1371600 w 4277041"/>
                <a:gd name="connsiteY3" fmla="*/ 1390650 h 4250625"/>
                <a:gd name="connsiteX4" fmla="*/ 1276350 w 4277041"/>
                <a:gd name="connsiteY4" fmla="*/ 1552575 h 4250625"/>
                <a:gd name="connsiteX5" fmla="*/ 1590675 w 4277041"/>
                <a:gd name="connsiteY5" fmla="*/ 1762125 h 4250625"/>
                <a:gd name="connsiteX6" fmla="*/ 1863090 w 4277041"/>
                <a:gd name="connsiteY6" fmla="*/ 1735455 h 4250625"/>
                <a:gd name="connsiteX7" fmla="*/ 1584960 w 4277041"/>
                <a:gd name="connsiteY7" fmla="*/ 2419350 h 4250625"/>
                <a:gd name="connsiteX8" fmla="*/ 2493645 w 4277041"/>
                <a:gd name="connsiteY8" fmla="*/ 2150745 h 4250625"/>
                <a:gd name="connsiteX9" fmla="*/ 2838450 w 4277041"/>
                <a:gd name="connsiteY9" fmla="*/ 2228850 h 4250625"/>
                <a:gd name="connsiteX10" fmla="*/ 4210050 w 4277041"/>
                <a:gd name="connsiteY10" fmla="*/ 3192780 h 4250625"/>
                <a:gd name="connsiteX11" fmla="*/ 3867150 w 4277041"/>
                <a:gd name="connsiteY11" fmla="*/ 3558540 h 4250625"/>
                <a:gd name="connsiteX12" fmla="*/ 3438525 w 4277041"/>
                <a:gd name="connsiteY12" fmla="*/ 3829050 h 4250625"/>
                <a:gd name="connsiteX13" fmla="*/ 3124200 w 4277041"/>
                <a:gd name="connsiteY13" fmla="*/ 4114800 h 4250625"/>
                <a:gd name="connsiteX14" fmla="*/ 2514600 w 4277041"/>
                <a:gd name="connsiteY14" fmla="*/ 4114800 h 4250625"/>
                <a:gd name="connsiteX15" fmla="*/ 2257425 w 4277041"/>
                <a:gd name="connsiteY15" fmla="*/ 3695700 h 4250625"/>
                <a:gd name="connsiteX16" fmla="*/ 1905000 w 4277041"/>
                <a:gd name="connsiteY16" fmla="*/ 3421380 h 4250625"/>
                <a:gd name="connsiteX17" fmla="*/ 1491615 w 4277041"/>
                <a:gd name="connsiteY17" fmla="*/ 3133725 h 4250625"/>
                <a:gd name="connsiteX18" fmla="*/ 1099185 w 4277041"/>
                <a:gd name="connsiteY18" fmla="*/ 3011805 h 4250625"/>
                <a:gd name="connsiteX19" fmla="*/ 933450 w 4277041"/>
                <a:gd name="connsiteY19" fmla="*/ 2733675 h 4250625"/>
                <a:gd name="connsiteX20" fmla="*/ 666750 w 4277041"/>
                <a:gd name="connsiteY20" fmla="*/ 2543175 h 4250625"/>
                <a:gd name="connsiteX21" fmla="*/ 581025 w 4277041"/>
                <a:gd name="connsiteY21" fmla="*/ 2676525 h 4250625"/>
                <a:gd name="connsiteX22" fmla="*/ 200025 w 4277041"/>
                <a:gd name="connsiteY22" fmla="*/ 2457450 h 4250625"/>
                <a:gd name="connsiteX0" fmla="*/ 0 w 4248076"/>
                <a:gd name="connsiteY0" fmla="*/ 0 h 4250625"/>
                <a:gd name="connsiteX1" fmla="*/ 1190625 w 4248076"/>
                <a:gd name="connsiteY1" fmla="*/ 990600 h 4250625"/>
                <a:gd name="connsiteX2" fmla="*/ 1095375 w 4248076"/>
                <a:gd name="connsiteY2" fmla="*/ 1152525 h 4250625"/>
                <a:gd name="connsiteX3" fmla="*/ 1371600 w 4248076"/>
                <a:gd name="connsiteY3" fmla="*/ 1390650 h 4250625"/>
                <a:gd name="connsiteX4" fmla="*/ 1276350 w 4248076"/>
                <a:gd name="connsiteY4" fmla="*/ 1552575 h 4250625"/>
                <a:gd name="connsiteX5" fmla="*/ 1590675 w 4248076"/>
                <a:gd name="connsiteY5" fmla="*/ 1762125 h 4250625"/>
                <a:gd name="connsiteX6" fmla="*/ 1863090 w 4248076"/>
                <a:gd name="connsiteY6" fmla="*/ 1735455 h 4250625"/>
                <a:gd name="connsiteX7" fmla="*/ 1584960 w 4248076"/>
                <a:gd name="connsiteY7" fmla="*/ 2419350 h 4250625"/>
                <a:gd name="connsiteX8" fmla="*/ 2493645 w 4248076"/>
                <a:gd name="connsiteY8" fmla="*/ 2150745 h 4250625"/>
                <a:gd name="connsiteX9" fmla="*/ 2838450 w 4248076"/>
                <a:gd name="connsiteY9" fmla="*/ 2228850 h 4250625"/>
                <a:gd name="connsiteX10" fmla="*/ 4175760 w 4248076"/>
                <a:gd name="connsiteY10" fmla="*/ 3162300 h 4250625"/>
                <a:gd name="connsiteX11" fmla="*/ 3867150 w 4248076"/>
                <a:gd name="connsiteY11" fmla="*/ 3558540 h 4250625"/>
                <a:gd name="connsiteX12" fmla="*/ 3438525 w 4248076"/>
                <a:gd name="connsiteY12" fmla="*/ 3829050 h 4250625"/>
                <a:gd name="connsiteX13" fmla="*/ 3124200 w 4248076"/>
                <a:gd name="connsiteY13" fmla="*/ 4114800 h 4250625"/>
                <a:gd name="connsiteX14" fmla="*/ 2514600 w 4248076"/>
                <a:gd name="connsiteY14" fmla="*/ 4114800 h 4250625"/>
                <a:gd name="connsiteX15" fmla="*/ 2257425 w 4248076"/>
                <a:gd name="connsiteY15" fmla="*/ 3695700 h 4250625"/>
                <a:gd name="connsiteX16" fmla="*/ 1905000 w 4248076"/>
                <a:gd name="connsiteY16" fmla="*/ 3421380 h 4250625"/>
                <a:gd name="connsiteX17" fmla="*/ 1491615 w 4248076"/>
                <a:gd name="connsiteY17" fmla="*/ 3133725 h 4250625"/>
                <a:gd name="connsiteX18" fmla="*/ 1099185 w 4248076"/>
                <a:gd name="connsiteY18" fmla="*/ 3011805 h 4250625"/>
                <a:gd name="connsiteX19" fmla="*/ 933450 w 4248076"/>
                <a:gd name="connsiteY19" fmla="*/ 2733675 h 4250625"/>
                <a:gd name="connsiteX20" fmla="*/ 666750 w 4248076"/>
                <a:gd name="connsiteY20" fmla="*/ 2543175 h 4250625"/>
                <a:gd name="connsiteX21" fmla="*/ 581025 w 4248076"/>
                <a:gd name="connsiteY21" fmla="*/ 2676525 h 4250625"/>
                <a:gd name="connsiteX22" fmla="*/ 200025 w 4248076"/>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38525 w 4300729"/>
                <a:gd name="connsiteY12" fmla="*/ 382905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38525 w 4300729"/>
                <a:gd name="connsiteY12" fmla="*/ 382905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99485 w 4300729"/>
                <a:gd name="connsiteY12" fmla="*/ 382524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99485 w 4300729"/>
                <a:gd name="connsiteY12" fmla="*/ 382524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99485 w 4300729"/>
                <a:gd name="connsiteY12" fmla="*/ 382524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99485 w 4300729"/>
                <a:gd name="connsiteY12" fmla="*/ 382524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61033"/>
                <a:gd name="connsiteX1" fmla="*/ 1190625 w 4300729"/>
                <a:gd name="connsiteY1" fmla="*/ 990600 h 4261033"/>
                <a:gd name="connsiteX2" fmla="*/ 1095375 w 4300729"/>
                <a:gd name="connsiteY2" fmla="*/ 1152525 h 4261033"/>
                <a:gd name="connsiteX3" fmla="*/ 1371600 w 4300729"/>
                <a:gd name="connsiteY3" fmla="*/ 1390650 h 4261033"/>
                <a:gd name="connsiteX4" fmla="*/ 1276350 w 4300729"/>
                <a:gd name="connsiteY4" fmla="*/ 1552575 h 4261033"/>
                <a:gd name="connsiteX5" fmla="*/ 1590675 w 4300729"/>
                <a:gd name="connsiteY5" fmla="*/ 1762125 h 4261033"/>
                <a:gd name="connsiteX6" fmla="*/ 1863090 w 4300729"/>
                <a:gd name="connsiteY6" fmla="*/ 1735455 h 4261033"/>
                <a:gd name="connsiteX7" fmla="*/ 1584960 w 4300729"/>
                <a:gd name="connsiteY7" fmla="*/ 2419350 h 4261033"/>
                <a:gd name="connsiteX8" fmla="*/ 2493645 w 4300729"/>
                <a:gd name="connsiteY8" fmla="*/ 2150745 h 4261033"/>
                <a:gd name="connsiteX9" fmla="*/ 2838450 w 4300729"/>
                <a:gd name="connsiteY9" fmla="*/ 2228850 h 4261033"/>
                <a:gd name="connsiteX10" fmla="*/ 4175760 w 4300729"/>
                <a:gd name="connsiteY10" fmla="*/ 3162300 h 4261033"/>
                <a:gd name="connsiteX11" fmla="*/ 3867150 w 4300729"/>
                <a:gd name="connsiteY11" fmla="*/ 3558540 h 4261033"/>
                <a:gd name="connsiteX12" fmla="*/ 3499485 w 4300729"/>
                <a:gd name="connsiteY12" fmla="*/ 3825240 h 4261033"/>
                <a:gd name="connsiteX13" fmla="*/ 3124200 w 4300729"/>
                <a:gd name="connsiteY13" fmla="*/ 4114800 h 4261033"/>
                <a:gd name="connsiteX14" fmla="*/ 2514600 w 4300729"/>
                <a:gd name="connsiteY14" fmla="*/ 4114800 h 4261033"/>
                <a:gd name="connsiteX15" fmla="*/ 2257425 w 4300729"/>
                <a:gd name="connsiteY15" fmla="*/ 3695700 h 4261033"/>
                <a:gd name="connsiteX16" fmla="*/ 1905000 w 4300729"/>
                <a:gd name="connsiteY16" fmla="*/ 3421380 h 4261033"/>
                <a:gd name="connsiteX17" fmla="*/ 1491615 w 4300729"/>
                <a:gd name="connsiteY17" fmla="*/ 3133725 h 4261033"/>
                <a:gd name="connsiteX18" fmla="*/ 1099185 w 4300729"/>
                <a:gd name="connsiteY18" fmla="*/ 3011805 h 4261033"/>
                <a:gd name="connsiteX19" fmla="*/ 933450 w 4300729"/>
                <a:gd name="connsiteY19" fmla="*/ 2733675 h 4261033"/>
                <a:gd name="connsiteX20" fmla="*/ 666750 w 4300729"/>
                <a:gd name="connsiteY20" fmla="*/ 2543175 h 4261033"/>
                <a:gd name="connsiteX21" fmla="*/ 581025 w 4300729"/>
                <a:gd name="connsiteY21" fmla="*/ 2676525 h 4261033"/>
                <a:gd name="connsiteX22" fmla="*/ 200025 w 4300729"/>
                <a:gd name="connsiteY22" fmla="*/ 2457450 h 4261033"/>
                <a:gd name="connsiteX0" fmla="*/ 0 w 4300729"/>
                <a:gd name="connsiteY0" fmla="*/ 0 h 4314977"/>
                <a:gd name="connsiteX1" fmla="*/ 1190625 w 4300729"/>
                <a:gd name="connsiteY1" fmla="*/ 990600 h 4314977"/>
                <a:gd name="connsiteX2" fmla="*/ 1095375 w 4300729"/>
                <a:gd name="connsiteY2" fmla="*/ 1152525 h 4314977"/>
                <a:gd name="connsiteX3" fmla="*/ 1371600 w 4300729"/>
                <a:gd name="connsiteY3" fmla="*/ 1390650 h 4314977"/>
                <a:gd name="connsiteX4" fmla="*/ 1276350 w 4300729"/>
                <a:gd name="connsiteY4" fmla="*/ 1552575 h 4314977"/>
                <a:gd name="connsiteX5" fmla="*/ 1590675 w 4300729"/>
                <a:gd name="connsiteY5" fmla="*/ 1762125 h 4314977"/>
                <a:gd name="connsiteX6" fmla="*/ 1863090 w 4300729"/>
                <a:gd name="connsiteY6" fmla="*/ 1735455 h 4314977"/>
                <a:gd name="connsiteX7" fmla="*/ 1584960 w 4300729"/>
                <a:gd name="connsiteY7" fmla="*/ 2419350 h 4314977"/>
                <a:gd name="connsiteX8" fmla="*/ 2493645 w 4300729"/>
                <a:gd name="connsiteY8" fmla="*/ 2150745 h 4314977"/>
                <a:gd name="connsiteX9" fmla="*/ 2838450 w 4300729"/>
                <a:gd name="connsiteY9" fmla="*/ 2228850 h 4314977"/>
                <a:gd name="connsiteX10" fmla="*/ 4175760 w 4300729"/>
                <a:gd name="connsiteY10" fmla="*/ 3162300 h 4314977"/>
                <a:gd name="connsiteX11" fmla="*/ 3867150 w 4300729"/>
                <a:gd name="connsiteY11" fmla="*/ 3558540 h 4314977"/>
                <a:gd name="connsiteX12" fmla="*/ 3499485 w 4300729"/>
                <a:gd name="connsiteY12" fmla="*/ 3825240 h 4314977"/>
                <a:gd name="connsiteX13" fmla="*/ 3124200 w 4300729"/>
                <a:gd name="connsiteY13" fmla="*/ 4114800 h 4314977"/>
                <a:gd name="connsiteX14" fmla="*/ 2514600 w 4300729"/>
                <a:gd name="connsiteY14" fmla="*/ 4114800 h 4314977"/>
                <a:gd name="connsiteX15" fmla="*/ 2257425 w 4300729"/>
                <a:gd name="connsiteY15" fmla="*/ 3695700 h 4314977"/>
                <a:gd name="connsiteX16" fmla="*/ 1905000 w 4300729"/>
                <a:gd name="connsiteY16" fmla="*/ 3421380 h 4314977"/>
                <a:gd name="connsiteX17" fmla="*/ 1491615 w 4300729"/>
                <a:gd name="connsiteY17" fmla="*/ 3133725 h 4314977"/>
                <a:gd name="connsiteX18" fmla="*/ 1099185 w 4300729"/>
                <a:gd name="connsiteY18" fmla="*/ 3011805 h 4314977"/>
                <a:gd name="connsiteX19" fmla="*/ 933450 w 4300729"/>
                <a:gd name="connsiteY19" fmla="*/ 2733675 h 4314977"/>
                <a:gd name="connsiteX20" fmla="*/ 666750 w 4300729"/>
                <a:gd name="connsiteY20" fmla="*/ 2543175 h 4314977"/>
                <a:gd name="connsiteX21" fmla="*/ 581025 w 4300729"/>
                <a:gd name="connsiteY21" fmla="*/ 2676525 h 4314977"/>
                <a:gd name="connsiteX22" fmla="*/ 200025 w 4300729"/>
                <a:gd name="connsiteY22" fmla="*/ 2457450 h 4314977"/>
                <a:gd name="connsiteX0" fmla="*/ 0 w 4300729"/>
                <a:gd name="connsiteY0" fmla="*/ 0 h 4336841"/>
                <a:gd name="connsiteX1" fmla="*/ 1190625 w 4300729"/>
                <a:gd name="connsiteY1" fmla="*/ 990600 h 4336841"/>
                <a:gd name="connsiteX2" fmla="*/ 1095375 w 4300729"/>
                <a:gd name="connsiteY2" fmla="*/ 1152525 h 4336841"/>
                <a:gd name="connsiteX3" fmla="*/ 1371600 w 4300729"/>
                <a:gd name="connsiteY3" fmla="*/ 1390650 h 4336841"/>
                <a:gd name="connsiteX4" fmla="*/ 1276350 w 4300729"/>
                <a:gd name="connsiteY4" fmla="*/ 1552575 h 4336841"/>
                <a:gd name="connsiteX5" fmla="*/ 1590675 w 4300729"/>
                <a:gd name="connsiteY5" fmla="*/ 1762125 h 4336841"/>
                <a:gd name="connsiteX6" fmla="*/ 1863090 w 4300729"/>
                <a:gd name="connsiteY6" fmla="*/ 1735455 h 4336841"/>
                <a:gd name="connsiteX7" fmla="*/ 1584960 w 4300729"/>
                <a:gd name="connsiteY7" fmla="*/ 2419350 h 4336841"/>
                <a:gd name="connsiteX8" fmla="*/ 2493645 w 4300729"/>
                <a:gd name="connsiteY8" fmla="*/ 2150745 h 4336841"/>
                <a:gd name="connsiteX9" fmla="*/ 2838450 w 4300729"/>
                <a:gd name="connsiteY9" fmla="*/ 2228850 h 4336841"/>
                <a:gd name="connsiteX10" fmla="*/ 4175760 w 4300729"/>
                <a:gd name="connsiteY10" fmla="*/ 3162300 h 4336841"/>
                <a:gd name="connsiteX11" fmla="*/ 3867150 w 4300729"/>
                <a:gd name="connsiteY11" fmla="*/ 3558540 h 4336841"/>
                <a:gd name="connsiteX12" fmla="*/ 3499485 w 4300729"/>
                <a:gd name="connsiteY12" fmla="*/ 3825240 h 4336841"/>
                <a:gd name="connsiteX13" fmla="*/ 3124200 w 4300729"/>
                <a:gd name="connsiteY13" fmla="*/ 4114800 h 4336841"/>
                <a:gd name="connsiteX14" fmla="*/ 2514600 w 4300729"/>
                <a:gd name="connsiteY14" fmla="*/ 4114800 h 4336841"/>
                <a:gd name="connsiteX15" fmla="*/ 2257425 w 4300729"/>
                <a:gd name="connsiteY15" fmla="*/ 3695700 h 4336841"/>
                <a:gd name="connsiteX16" fmla="*/ 1905000 w 4300729"/>
                <a:gd name="connsiteY16" fmla="*/ 3421380 h 4336841"/>
                <a:gd name="connsiteX17" fmla="*/ 1491615 w 4300729"/>
                <a:gd name="connsiteY17" fmla="*/ 3133725 h 4336841"/>
                <a:gd name="connsiteX18" fmla="*/ 1099185 w 4300729"/>
                <a:gd name="connsiteY18" fmla="*/ 3011805 h 4336841"/>
                <a:gd name="connsiteX19" fmla="*/ 933450 w 4300729"/>
                <a:gd name="connsiteY19" fmla="*/ 2733675 h 4336841"/>
                <a:gd name="connsiteX20" fmla="*/ 666750 w 4300729"/>
                <a:gd name="connsiteY20" fmla="*/ 2543175 h 4336841"/>
                <a:gd name="connsiteX21" fmla="*/ 581025 w 4300729"/>
                <a:gd name="connsiteY21" fmla="*/ 2676525 h 4336841"/>
                <a:gd name="connsiteX22" fmla="*/ 200025 w 4300729"/>
                <a:gd name="connsiteY22" fmla="*/ 2457450 h 4336841"/>
                <a:gd name="connsiteX0" fmla="*/ 0 w 4300729"/>
                <a:gd name="connsiteY0" fmla="*/ 0 h 4336841"/>
                <a:gd name="connsiteX1" fmla="*/ 1190625 w 4300729"/>
                <a:gd name="connsiteY1" fmla="*/ 990600 h 4336841"/>
                <a:gd name="connsiteX2" fmla="*/ 1095375 w 4300729"/>
                <a:gd name="connsiteY2" fmla="*/ 1152525 h 4336841"/>
                <a:gd name="connsiteX3" fmla="*/ 1371600 w 4300729"/>
                <a:gd name="connsiteY3" fmla="*/ 1390650 h 4336841"/>
                <a:gd name="connsiteX4" fmla="*/ 1276350 w 4300729"/>
                <a:gd name="connsiteY4" fmla="*/ 1552575 h 4336841"/>
                <a:gd name="connsiteX5" fmla="*/ 1590675 w 4300729"/>
                <a:gd name="connsiteY5" fmla="*/ 1762125 h 4336841"/>
                <a:gd name="connsiteX6" fmla="*/ 1863090 w 4300729"/>
                <a:gd name="connsiteY6" fmla="*/ 1735455 h 4336841"/>
                <a:gd name="connsiteX7" fmla="*/ 1584960 w 4300729"/>
                <a:gd name="connsiteY7" fmla="*/ 2419350 h 4336841"/>
                <a:gd name="connsiteX8" fmla="*/ 2493645 w 4300729"/>
                <a:gd name="connsiteY8" fmla="*/ 2150745 h 4336841"/>
                <a:gd name="connsiteX9" fmla="*/ 2838450 w 4300729"/>
                <a:gd name="connsiteY9" fmla="*/ 2228850 h 4336841"/>
                <a:gd name="connsiteX10" fmla="*/ 4175760 w 4300729"/>
                <a:gd name="connsiteY10" fmla="*/ 3162300 h 4336841"/>
                <a:gd name="connsiteX11" fmla="*/ 3867150 w 4300729"/>
                <a:gd name="connsiteY11" fmla="*/ 3558540 h 4336841"/>
                <a:gd name="connsiteX12" fmla="*/ 3499485 w 4300729"/>
                <a:gd name="connsiteY12" fmla="*/ 3825240 h 4336841"/>
                <a:gd name="connsiteX13" fmla="*/ 3124200 w 4300729"/>
                <a:gd name="connsiteY13" fmla="*/ 4114800 h 4336841"/>
                <a:gd name="connsiteX14" fmla="*/ 2514600 w 4300729"/>
                <a:gd name="connsiteY14" fmla="*/ 4114800 h 4336841"/>
                <a:gd name="connsiteX15" fmla="*/ 2257425 w 4300729"/>
                <a:gd name="connsiteY15" fmla="*/ 3695700 h 4336841"/>
                <a:gd name="connsiteX16" fmla="*/ 1905000 w 4300729"/>
                <a:gd name="connsiteY16" fmla="*/ 3421380 h 4336841"/>
                <a:gd name="connsiteX17" fmla="*/ 1491615 w 4300729"/>
                <a:gd name="connsiteY17" fmla="*/ 3133725 h 4336841"/>
                <a:gd name="connsiteX18" fmla="*/ 1099185 w 4300729"/>
                <a:gd name="connsiteY18" fmla="*/ 3011805 h 4336841"/>
                <a:gd name="connsiteX19" fmla="*/ 933450 w 4300729"/>
                <a:gd name="connsiteY19" fmla="*/ 2733675 h 4336841"/>
                <a:gd name="connsiteX20" fmla="*/ 666750 w 4300729"/>
                <a:gd name="connsiteY20" fmla="*/ 2543175 h 4336841"/>
                <a:gd name="connsiteX21" fmla="*/ 581025 w 4300729"/>
                <a:gd name="connsiteY21" fmla="*/ 2676525 h 4336841"/>
                <a:gd name="connsiteX22" fmla="*/ 200025 w 4300729"/>
                <a:gd name="connsiteY22" fmla="*/ 2457450 h 4336841"/>
                <a:gd name="connsiteX0" fmla="*/ 0 w 4300729"/>
                <a:gd name="connsiteY0" fmla="*/ 0 h 4336841"/>
                <a:gd name="connsiteX1" fmla="*/ 1190625 w 4300729"/>
                <a:gd name="connsiteY1" fmla="*/ 990600 h 4336841"/>
                <a:gd name="connsiteX2" fmla="*/ 1095375 w 4300729"/>
                <a:gd name="connsiteY2" fmla="*/ 1152525 h 4336841"/>
                <a:gd name="connsiteX3" fmla="*/ 1371600 w 4300729"/>
                <a:gd name="connsiteY3" fmla="*/ 1390650 h 4336841"/>
                <a:gd name="connsiteX4" fmla="*/ 1276350 w 4300729"/>
                <a:gd name="connsiteY4" fmla="*/ 1552575 h 4336841"/>
                <a:gd name="connsiteX5" fmla="*/ 1590675 w 4300729"/>
                <a:gd name="connsiteY5" fmla="*/ 1762125 h 4336841"/>
                <a:gd name="connsiteX6" fmla="*/ 1863090 w 4300729"/>
                <a:gd name="connsiteY6" fmla="*/ 1735455 h 4336841"/>
                <a:gd name="connsiteX7" fmla="*/ 1584960 w 4300729"/>
                <a:gd name="connsiteY7" fmla="*/ 2419350 h 4336841"/>
                <a:gd name="connsiteX8" fmla="*/ 2493645 w 4300729"/>
                <a:gd name="connsiteY8" fmla="*/ 2150745 h 4336841"/>
                <a:gd name="connsiteX9" fmla="*/ 2838450 w 4300729"/>
                <a:gd name="connsiteY9" fmla="*/ 2228850 h 4336841"/>
                <a:gd name="connsiteX10" fmla="*/ 4175760 w 4300729"/>
                <a:gd name="connsiteY10" fmla="*/ 3162300 h 4336841"/>
                <a:gd name="connsiteX11" fmla="*/ 3867150 w 4300729"/>
                <a:gd name="connsiteY11" fmla="*/ 3558540 h 4336841"/>
                <a:gd name="connsiteX12" fmla="*/ 3499485 w 4300729"/>
                <a:gd name="connsiteY12" fmla="*/ 3825240 h 4336841"/>
                <a:gd name="connsiteX13" fmla="*/ 3124200 w 4300729"/>
                <a:gd name="connsiteY13" fmla="*/ 4114800 h 4336841"/>
                <a:gd name="connsiteX14" fmla="*/ 2514600 w 4300729"/>
                <a:gd name="connsiteY14" fmla="*/ 4114800 h 4336841"/>
                <a:gd name="connsiteX15" fmla="*/ 2257425 w 4300729"/>
                <a:gd name="connsiteY15" fmla="*/ 3695700 h 4336841"/>
                <a:gd name="connsiteX16" fmla="*/ 1905000 w 4300729"/>
                <a:gd name="connsiteY16" fmla="*/ 3421380 h 4336841"/>
                <a:gd name="connsiteX17" fmla="*/ 1491615 w 4300729"/>
                <a:gd name="connsiteY17" fmla="*/ 3133725 h 4336841"/>
                <a:gd name="connsiteX18" fmla="*/ 1099185 w 4300729"/>
                <a:gd name="connsiteY18" fmla="*/ 3011805 h 4336841"/>
                <a:gd name="connsiteX19" fmla="*/ 933450 w 4300729"/>
                <a:gd name="connsiteY19" fmla="*/ 2733675 h 4336841"/>
                <a:gd name="connsiteX20" fmla="*/ 666750 w 4300729"/>
                <a:gd name="connsiteY20" fmla="*/ 2543175 h 4336841"/>
                <a:gd name="connsiteX21" fmla="*/ 581025 w 4300729"/>
                <a:gd name="connsiteY21" fmla="*/ 2676525 h 4336841"/>
                <a:gd name="connsiteX22" fmla="*/ 200025 w 4300729"/>
                <a:gd name="connsiteY22" fmla="*/ 2457450 h 4336841"/>
                <a:gd name="connsiteX0" fmla="*/ 0 w 4300729"/>
                <a:gd name="connsiteY0" fmla="*/ 0 h 4336841"/>
                <a:gd name="connsiteX1" fmla="*/ 1190625 w 4300729"/>
                <a:gd name="connsiteY1" fmla="*/ 990600 h 4336841"/>
                <a:gd name="connsiteX2" fmla="*/ 1095375 w 4300729"/>
                <a:gd name="connsiteY2" fmla="*/ 1152525 h 4336841"/>
                <a:gd name="connsiteX3" fmla="*/ 1371600 w 4300729"/>
                <a:gd name="connsiteY3" fmla="*/ 1390650 h 4336841"/>
                <a:gd name="connsiteX4" fmla="*/ 1276350 w 4300729"/>
                <a:gd name="connsiteY4" fmla="*/ 1552575 h 4336841"/>
                <a:gd name="connsiteX5" fmla="*/ 1590675 w 4300729"/>
                <a:gd name="connsiteY5" fmla="*/ 1762125 h 4336841"/>
                <a:gd name="connsiteX6" fmla="*/ 1863090 w 4300729"/>
                <a:gd name="connsiteY6" fmla="*/ 1735455 h 4336841"/>
                <a:gd name="connsiteX7" fmla="*/ 1584960 w 4300729"/>
                <a:gd name="connsiteY7" fmla="*/ 2419350 h 4336841"/>
                <a:gd name="connsiteX8" fmla="*/ 2493645 w 4300729"/>
                <a:gd name="connsiteY8" fmla="*/ 2150745 h 4336841"/>
                <a:gd name="connsiteX9" fmla="*/ 2838450 w 4300729"/>
                <a:gd name="connsiteY9" fmla="*/ 2228850 h 4336841"/>
                <a:gd name="connsiteX10" fmla="*/ 4175760 w 4300729"/>
                <a:gd name="connsiteY10" fmla="*/ 3162300 h 4336841"/>
                <a:gd name="connsiteX11" fmla="*/ 3867150 w 4300729"/>
                <a:gd name="connsiteY11" fmla="*/ 3558540 h 4336841"/>
                <a:gd name="connsiteX12" fmla="*/ 3499485 w 4300729"/>
                <a:gd name="connsiteY12" fmla="*/ 3825240 h 4336841"/>
                <a:gd name="connsiteX13" fmla="*/ 3124200 w 4300729"/>
                <a:gd name="connsiteY13" fmla="*/ 4114800 h 4336841"/>
                <a:gd name="connsiteX14" fmla="*/ 2514600 w 4300729"/>
                <a:gd name="connsiteY14" fmla="*/ 4114800 h 4336841"/>
                <a:gd name="connsiteX15" fmla="*/ 2257425 w 4300729"/>
                <a:gd name="connsiteY15" fmla="*/ 3695700 h 4336841"/>
                <a:gd name="connsiteX16" fmla="*/ 1905000 w 4300729"/>
                <a:gd name="connsiteY16" fmla="*/ 3421380 h 4336841"/>
                <a:gd name="connsiteX17" fmla="*/ 1491615 w 4300729"/>
                <a:gd name="connsiteY17" fmla="*/ 3133725 h 4336841"/>
                <a:gd name="connsiteX18" fmla="*/ 1099185 w 4300729"/>
                <a:gd name="connsiteY18" fmla="*/ 3011805 h 4336841"/>
                <a:gd name="connsiteX19" fmla="*/ 933450 w 4300729"/>
                <a:gd name="connsiteY19" fmla="*/ 2733675 h 4336841"/>
                <a:gd name="connsiteX20" fmla="*/ 666750 w 4300729"/>
                <a:gd name="connsiteY20" fmla="*/ 2543175 h 4336841"/>
                <a:gd name="connsiteX21" fmla="*/ 581025 w 4300729"/>
                <a:gd name="connsiteY21" fmla="*/ 2676525 h 4336841"/>
                <a:gd name="connsiteX22" fmla="*/ 200025 w 4300729"/>
                <a:gd name="connsiteY22" fmla="*/ 2457450 h 43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00729" h="4336841">
                  <a:moveTo>
                    <a:pt x="0" y="0"/>
                  </a:moveTo>
                  <a:lnTo>
                    <a:pt x="1190625" y="990600"/>
                  </a:lnTo>
                  <a:lnTo>
                    <a:pt x="1095375" y="1152525"/>
                  </a:lnTo>
                  <a:lnTo>
                    <a:pt x="1371600" y="1390650"/>
                  </a:lnTo>
                  <a:cubicBezTo>
                    <a:pt x="1343660" y="1424940"/>
                    <a:pt x="1330960" y="1468755"/>
                    <a:pt x="1276350" y="1552575"/>
                  </a:cubicBezTo>
                  <a:lnTo>
                    <a:pt x="1590675" y="1762125"/>
                  </a:lnTo>
                  <a:lnTo>
                    <a:pt x="1863090" y="1735455"/>
                  </a:lnTo>
                  <a:cubicBezTo>
                    <a:pt x="1779905" y="1943100"/>
                    <a:pt x="1500505" y="2352675"/>
                    <a:pt x="1584960" y="2419350"/>
                  </a:cubicBezTo>
                  <a:cubicBezTo>
                    <a:pt x="1848485" y="2598420"/>
                    <a:pt x="2131060" y="2545080"/>
                    <a:pt x="2493645" y="2150745"/>
                  </a:cubicBezTo>
                  <a:cubicBezTo>
                    <a:pt x="2632710" y="2167890"/>
                    <a:pt x="2667000" y="2194560"/>
                    <a:pt x="2838450" y="2228850"/>
                  </a:cubicBezTo>
                  <a:cubicBezTo>
                    <a:pt x="3365500" y="2581275"/>
                    <a:pt x="3705860" y="2830830"/>
                    <a:pt x="4175760" y="3162300"/>
                  </a:cubicBezTo>
                  <a:cubicBezTo>
                    <a:pt x="4492625" y="3402965"/>
                    <a:pt x="4138930" y="3763645"/>
                    <a:pt x="3867150" y="3558540"/>
                  </a:cubicBezTo>
                  <a:cubicBezTo>
                    <a:pt x="4075430" y="3846830"/>
                    <a:pt x="3731260" y="4053205"/>
                    <a:pt x="3499485" y="3825240"/>
                  </a:cubicBezTo>
                  <a:cubicBezTo>
                    <a:pt x="3655695" y="4135755"/>
                    <a:pt x="3339465" y="4251960"/>
                    <a:pt x="3124200" y="4114800"/>
                  </a:cubicBezTo>
                  <a:cubicBezTo>
                    <a:pt x="3195320" y="4331970"/>
                    <a:pt x="2860675" y="4480560"/>
                    <a:pt x="2514600" y="4114800"/>
                  </a:cubicBezTo>
                  <a:cubicBezTo>
                    <a:pt x="2600325" y="3889375"/>
                    <a:pt x="2466975" y="3663950"/>
                    <a:pt x="2257425" y="3695700"/>
                  </a:cubicBezTo>
                  <a:cubicBezTo>
                    <a:pt x="2286000" y="3454400"/>
                    <a:pt x="2052637" y="3331845"/>
                    <a:pt x="1905000" y="3421380"/>
                  </a:cubicBezTo>
                  <a:cubicBezTo>
                    <a:pt x="1963925" y="3231958"/>
                    <a:pt x="1637665" y="3032125"/>
                    <a:pt x="1491615" y="3133725"/>
                  </a:cubicBezTo>
                  <a:cubicBezTo>
                    <a:pt x="1548130" y="2995295"/>
                    <a:pt x="1286510" y="2834005"/>
                    <a:pt x="1099185" y="3011805"/>
                  </a:cubicBezTo>
                  <a:lnTo>
                    <a:pt x="933450" y="2733675"/>
                  </a:lnTo>
                  <a:lnTo>
                    <a:pt x="666750" y="2543175"/>
                  </a:lnTo>
                  <a:lnTo>
                    <a:pt x="581025" y="2676525"/>
                  </a:lnTo>
                  <a:lnTo>
                    <a:pt x="200025" y="2457450"/>
                  </a:lnTo>
                </a:path>
              </a:pathLst>
            </a:custGeom>
            <a:ln w="38100">
              <a:solidFill>
                <a:srgbClr val="19A69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1" name="Freeform 5">
              <a:extLst>
                <a:ext uri="{FF2B5EF4-FFF2-40B4-BE49-F238E27FC236}">
                  <a16:creationId xmlns:a16="http://schemas.microsoft.com/office/drawing/2014/main" id="{E3BC9232-F088-1442-A09A-94FB2221557C}"/>
                </a:ext>
              </a:extLst>
            </p:cNvPr>
            <p:cNvSpPr/>
            <p:nvPr/>
          </p:nvSpPr>
          <p:spPr>
            <a:xfrm>
              <a:off x="2979453" y="4301052"/>
              <a:ext cx="1379276" cy="1206796"/>
            </a:xfrm>
            <a:custGeom>
              <a:avLst/>
              <a:gdLst>
                <a:gd name="connsiteX0" fmla="*/ 0 w 1381125"/>
                <a:gd name="connsiteY0" fmla="*/ 228600 h 1209675"/>
                <a:gd name="connsiteX1" fmla="*/ 285750 w 1381125"/>
                <a:gd name="connsiteY1" fmla="*/ 381000 h 1209675"/>
                <a:gd name="connsiteX2" fmla="*/ 581025 w 1381125"/>
                <a:gd name="connsiteY2" fmla="*/ 676275 h 1209675"/>
                <a:gd name="connsiteX3" fmla="*/ 847725 w 1381125"/>
                <a:gd name="connsiteY3" fmla="*/ 952500 h 1209675"/>
                <a:gd name="connsiteX4" fmla="*/ 1257300 w 1381125"/>
                <a:gd name="connsiteY4" fmla="*/ 1209675 h 1209675"/>
                <a:gd name="connsiteX5" fmla="*/ 1381125 w 1381125"/>
                <a:gd name="connsiteY5" fmla="*/ 828675 h 1209675"/>
                <a:gd name="connsiteX6" fmla="*/ 1123950 w 1381125"/>
                <a:gd name="connsiteY6" fmla="*/ 676275 h 1209675"/>
                <a:gd name="connsiteX7" fmla="*/ 838200 w 1381125"/>
                <a:gd name="connsiteY7" fmla="*/ 400050 h 1209675"/>
                <a:gd name="connsiteX8" fmla="*/ 447675 w 1381125"/>
                <a:gd name="connsiteY8" fmla="*/ 219075 h 1209675"/>
                <a:gd name="connsiteX9" fmla="*/ 114300 w 1381125"/>
                <a:gd name="connsiteY9" fmla="*/ 0 h 1209675"/>
                <a:gd name="connsiteX10" fmla="*/ 57150 w 1381125"/>
                <a:gd name="connsiteY10" fmla="*/ 247650 h 1209675"/>
                <a:gd name="connsiteX0" fmla="*/ 0 w 1381125"/>
                <a:gd name="connsiteY0" fmla="*/ 228600 h 1209675"/>
                <a:gd name="connsiteX1" fmla="*/ 285750 w 1381125"/>
                <a:gd name="connsiteY1" fmla="*/ 381000 h 1209675"/>
                <a:gd name="connsiteX2" fmla="*/ 581025 w 1381125"/>
                <a:gd name="connsiteY2" fmla="*/ 676275 h 1209675"/>
                <a:gd name="connsiteX3" fmla="*/ 847725 w 1381125"/>
                <a:gd name="connsiteY3" fmla="*/ 952500 h 1209675"/>
                <a:gd name="connsiteX4" fmla="*/ 1257300 w 1381125"/>
                <a:gd name="connsiteY4" fmla="*/ 1209675 h 1209675"/>
                <a:gd name="connsiteX5" fmla="*/ 1381125 w 1381125"/>
                <a:gd name="connsiteY5" fmla="*/ 828675 h 1209675"/>
                <a:gd name="connsiteX6" fmla="*/ 1123950 w 1381125"/>
                <a:gd name="connsiteY6" fmla="*/ 676275 h 1209675"/>
                <a:gd name="connsiteX7" fmla="*/ 838200 w 1381125"/>
                <a:gd name="connsiteY7" fmla="*/ 400050 h 1209675"/>
                <a:gd name="connsiteX8" fmla="*/ 447675 w 1381125"/>
                <a:gd name="connsiteY8" fmla="*/ 219075 h 1209675"/>
                <a:gd name="connsiteX9" fmla="*/ 114300 w 1381125"/>
                <a:gd name="connsiteY9" fmla="*/ 0 h 1209675"/>
                <a:gd name="connsiteX10" fmla="*/ 7620 w 1381125"/>
                <a:gd name="connsiteY10" fmla="*/ 224790 h 1209675"/>
                <a:gd name="connsiteX0" fmla="*/ 0 w 1381125"/>
                <a:gd name="connsiteY0" fmla="*/ 228600 h 1209675"/>
                <a:gd name="connsiteX1" fmla="*/ 285750 w 1381125"/>
                <a:gd name="connsiteY1" fmla="*/ 381000 h 1209675"/>
                <a:gd name="connsiteX2" fmla="*/ 581025 w 1381125"/>
                <a:gd name="connsiteY2" fmla="*/ 676275 h 1209675"/>
                <a:gd name="connsiteX3" fmla="*/ 847725 w 1381125"/>
                <a:gd name="connsiteY3" fmla="*/ 952500 h 1209675"/>
                <a:gd name="connsiteX4" fmla="*/ 1257300 w 1381125"/>
                <a:gd name="connsiteY4" fmla="*/ 1209675 h 1209675"/>
                <a:gd name="connsiteX5" fmla="*/ 1381125 w 1381125"/>
                <a:gd name="connsiteY5" fmla="*/ 828675 h 1209675"/>
                <a:gd name="connsiteX6" fmla="*/ 1123950 w 1381125"/>
                <a:gd name="connsiteY6" fmla="*/ 676275 h 1209675"/>
                <a:gd name="connsiteX7" fmla="*/ 838200 w 1381125"/>
                <a:gd name="connsiteY7" fmla="*/ 400050 h 1209675"/>
                <a:gd name="connsiteX8" fmla="*/ 447675 w 1381125"/>
                <a:gd name="connsiteY8" fmla="*/ 219075 h 1209675"/>
                <a:gd name="connsiteX9" fmla="*/ 114300 w 1381125"/>
                <a:gd name="connsiteY9" fmla="*/ 0 h 1209675"/>
                <a:gd name="connsiteX10" fmla="*/ 7620 w 1381125"/>
                <a:gd name="connsiteY10" fmla="*/ 194310 h 1209675"/>
                <a:gd name="connsiteX0" fmla="*/ 3810 w 1384935"/>
                <a:gd name="connsiteY0" fmla="*/ 228600 h 1209675"/>
                <a:gd name="connsiteX1" fmla="*/ 289560 w 1384935"/>
                <a:gd name="connsiteY1" fmla="*/ 381000 h 1209675"/>
                <a:gd name="connsiteX2" fmla="*/ 584835 w 1384935"/>
                <a:gd name="connsiteY2" fmla="*/ 676275 h 1209675"/>
                <a:gd name="connsiteX3" fmla="*/ 851535 w 1384935"/>
                <a:gd name="connsiteY3" fmla="*/ 952500 h 1209675"/>
                <a:gd name="connsiteX4" fmla="*/ 1261110 w 1384935"/>
                <a:gd name="connsiteY4" fmla="*/ 1209675 h 1209675"/>
                <a:gd name="connsiteX5" fmla="*/ 1384935 w 1384935"/>
                <a:gd name="connsiteY5" fmla="*/ 828675 h 1209675"/>
                <a:gd name="connsiteX6" fmla="*/ 1127760 w 1384935"/>
                <a:gd name="connsiteY6" fmla="*/ 676275 h 1209675"/>
                <a:gd name="connsiteX7" fmla="*/ 842010 w 1384935"/>
                <a:gd name="connsiteY7" fmla="*/ 400050 h 1209675"/>
                <a:gd name="connsiteX8" fmla="*/ 451485 w 1384935"/>
                <a:gd name="connsiteY8" fmla="*/ 219075 h 1209675"/>
                <a:gd name="connsiteX9" fmla="*/ 118110 w 1384935"/>
                <a:gd name="connsiteY9" fmla="*/ 0 h 1209675"/>
                <a:gd name="connsiteX10" fmla="*/ 0 w 1384935"/>
                <a:gd name="connsiteY10" fmla="*/ 236220 h 1209675"/>
                <a:gd name="connsiteX0" fmla="*/ 7620 w 1388745"/>
                <a:gd name="connsiteY0" fmla="*/ 228600 h 1209675"/>
                <a:gd name="connsiteX1" fmla="*/ 293370 w 1388745"/>
                <a:gd name="connsiteY1" fmla="*/ 38100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93370 w 1388745"/>
                <a:gd name="connsiteY1" fmla="*/ 38100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106805"/>
                <a:gd name="connsiteX1" fmla="*/ 243840 w 1388745"/>
                <a:gd name="connsiteY1" fmla="*/ 377190 h 1106805"/>
                <a:gd name="connsiteX2" fmla="*/ 588645 w 1388745"/>
                <a:gd name="connsiteY2" fmla="*/ 676275 h 1106805"/>
                <a:gd name="connsiteX3" fmla="*/ 855345 w 1388745"/>
                <a:gd name="connsiteY3" fmla="*/ 952500 h 1106805"/>
                <a:gd name="connsiteX4" fmla="*/ 1268730 w 1388745"/>
                <a:gd name="connsiteY4" fmla="*/ 1106805 h 1106805"/>
                <a:gd name="connsiteX5" fmla="*/ 1388745 w 1388745"/>
                <a:gd name="connsiteY5" fmla="*/ 828675 h 1106805"/>
                <a:gd name="connsiteX6" fmla="*/ 1131570 w 1388745"/>
                <a:gd name="connsiteY6" fmla="*/ 676275 h 1106805"/>
                <a:gd name="connsiteX7" fmla="*/ 845820 w 1388745"/>
                <a:gd name="connsiteY7" fmla="*/ 400050 h 1106805"/>
                <a:gd name="connsiteX8" fmla="*/ 455295 w 1388745"/>
                <a:gd name="connsiteY8" fmla="*/ 219075 h 1106805"/>
                <a:gd name="connsiteX9" fmla="*/ 121920 w 1388745"/>
                <a:gd name="connsiteY9" fmla="*/ 0 h 1106805"/>
                <a:gd name="connsiteX10" fmla="*/ 0 w 1388745"/>
                <a:gd name="connsiteY10" fmla="*/ 201930 h 1106805"/>
                <a:gd name="connsiteX0" fmla="*/ 7620 w 1388745"/>
                <a:gd name="connsiteY0" fmla="*/ 228600 h 1161688"/>
                <a:gd name="connsiteX1" fmla="*/ 243840 w 1388745"/>
                <a:gd name="connsiteY1" fmla="*/ 377190 h 1161688"/>
                <a:gd name="connsiteX2" fmla="*/ 588645 w 1388745"/>
                <a:gd name="connsiteY2" fmla="*/ 676275 h 1161688"/>
                <a:gd name="connsiteX3" fmla="*/ 855345 w 1388745"/>
                <a:gd name="connsiteY3" fmla="*/ 952500 h 1161688"/>
                <a:gd name="connsiteX4" fmla="*/ 1268730 w 1388745"/>
                <a:gd name="connsiteY4" fmla="*/ 1106805 h 1161688"/>
                <a:gd name="connsiteX5" fmla="*/ 1388745 w 1388745"/>
                <a:gd name="connsiteY5" fmla="*/ 828675 h 1161688"/>
                <a:gd name="connsiteX6" fmla="*/ 1131570 w 1388745"/>
                <a:gd name="connsiteY6" fmla="*/ 676275 h 1161688"/>
                <a:gd name="connsiteX7" fmla="*/ 845820 w 1388745"/>
                <a:gd name="connsiteY7" fmla="*/ 400050 h 1161688"/>
                <a:gd name="connsiteX8" fmla="*/ 455295 w 1388745"/>
                <a:gd name="connsiteY8" fmla="*/ 219075 h 1161688"/>
                <a:gd name="connsiteX9" fmla="*/ 121920 w 1388745"/>
                <a:gd name="connsiteY9" fmla="*/ 0 h 1161688"/>
                <a:gd name="connsiteX10" fmla="*/ 0 w 1388745"/>
                <a:gd name="connsiteY10" fmla="*/ 201930 h 1161688"/>
                <a:gd name="connsiteX0" fmla="*/ 7620 w 1388745"/>
                <a:gd name="connsiteY0" fmla="*/ 228600 h 1161688"/>
                <a:gd name="connsiteX1" fmla="*/ 243840 w 1388745"/>
                <a:gd name="connsiteY1" fmla="*/ 377190 h 1161688"/>
                <a:gd name="connsiteX2" fmla="*/ 588645 w 1388745"/>
                <a:gd name="connsiteY2" fmla="*/ 676275 h 1161688"/>
                <a:gd name="connsiteX3" fmla="*/ 855345 w 1388745"/>
                <a:gd name="connsiteY3" fmla="*/ 952500 h 1161688"/>
                <a:gd name="connsiteX4" fmla="*/ 1268730 w 1388745"/>
                <a:gd name="connsiteY4" fmla="*/ 1106805 h 1161688"/>
                <a:gd name="connsiteX5" fmla="*/ 1388745 w 1388745"/>
                <a:gd name="connsiteY5" fmla="*/ 828675 h 1161688"/>
                <a:gd name="connsiteX6" fmla="*/ 1131570 w 1388745"/>
                <a:gd name="connsiteY6" fmla="*/ 676275 h 1161688"/>
                <a:gd name="connsiteX7" fmla="*/ 845820 w 1388745"/>
                <a:gd name="connsiteY7" fmla="*/ 400050 h 1161688"/>
                <a:gd name="connsiteX8" fmla="*/ 455295 w 1388745"/>
                <a:gd name="connsiteY8" fmla="*/ 219075 h 1161688"/>
                <a:gd name="connsiteX9" fmla="*/ 121920 w 1388745"/>
                <a:gd name="connsiteY9" fmla="*/ 0 h 1161688"/>
                <a:gd name="connsiteX10" fmla="*/ 0 w 1388745"/>
                <a:gd name="connsiteY10" fmla="*/ 201930 h 1161688"/>
                <a:gd name="connsiteX0" fmla="*/ 7620 w 1397320"/>
                <a:gd name="connsiteY0" fmla="*/ 228600 h 1161688"/>
                <a:gd name="connsiteX1" fmla="*/ 243840 w 1397320"/>
                <a:gd name="connsiteY1" fmla="*/ 377190 h 1161688"/>
                <a:gd name="connsiteX2" fmla="*/ 588645 w 1397320"/>
                <a:gd name="connsiteY2" fmla="*/ 676275 h 1161688"/>
                <a:gd name="connsiteX3" fmla="*/ 855345 w 1397320"/>
                <a:gd name="connsiteY3" fmla="*/ 952500 h 1161688"/>
                <a:gd name="connsiteX4" fmla="*/ 1268730 w 1397320"/>
                <a:gd name="connsiteY4" fmla="*/ 1106805 h 1161688"/>
                <a:gd name="connsiteX5" fmla="*/ 1388745 w 1397320"/>
                <a:gd name="connsiteY5" fmla="*/ 828675 h 1161688"/>
                <a:gd name="connsiteX6" fmla="*/ 1131570 w 1397320"/>
                <a:gd name="connsiteY6" fmla="*/ 676275 h 1161688"/>
                <a:gd name="connsiteX7" fmla="*/ 845820 w 1397320"/>
                <a:gd name="connsiteY7" fmla="*/ 400050 h 1161688"/>
                <a:gd name="connsiteX8" fmla="*/ 455295 w 1397320"/>
                <a:gd name="connsiteY8" fmla="*/ 219075 h 1161688"/>
                <a:gd name="connsiteX9" fmla="*/ 121920 w 1397320"/>
                <a:gd name="connsiteY9" fmla="*/ 0 h 1161688"/>
                <a:gd name="connsiteX10" fmla="*/ 0 w 1397320"/>
                <a:gd name="connsiteY10" fmla="*/ 201930 h 1161688"/>
                <a:gd name="connsiteX0" fmla="*/ 7620 w 1397320"/>
                <a:gd name="connsiteY0" fmla="*/ 228600 h 1161688"/>
                <a:gd name="connsiteX1" fmla="*/ 243840 w 1397320"/>
                <a:gd name="connsiteY1" fmla="*/ 377190 h 1161688"/>
                <a:gd name="connsiteX2" fmla="*/ 588645 w 1397320"/>
                <a:gd name="connsiteY2" fmla="*/ 676275 h 1161688"/>
                <a:gd name="connsiteX3" fmla="*/ 855345 w 1397320"/>
                <a:gd name="connsiteY3" fmla="*/ 952500 h 1161688"/>
                <a:gd name="connsiteX4" fmla="*/ 1268730 w 1397320"/>
                <a:gd name="connsiteY4" fmla="*/ 1106805 h 1161688"/>
                <a:gd name="connsiteX5" fmla="*/ 1388745 w 1397320"/>
                <a:gd name="connsiteY5" fmla="*/ 828675 h 1161688"/>
                <a:gd name="connsiteX6" fmla="*/ 1131570 w 1397320"/>
                <a:gd name="connsiteY6" fmla="*/ 676275 h 1161688"/>
                <a:gd name="connsiteX7" fmla="*/ 845820 w 1397320"/>
                <a:gd name="connsiteY7" fmla="*/ 400050 h 1161688"/>
                <a:gd name="connsiteX8" fmla="*/ 455295 w 1397320"/>
                <a:gd name="connsiteY8" fmla="*/ 219075 h 1161688"/>
                <a:gd name="connsiteX9" fmla="*/ 121920 w 1397320"/>
                <a:gd name="connsiteY9" fmla="*/ 0 h 1161688"/>
                <a:gd name="connsiteX10" fmla="*/ 0 w 1397320"/>
                <a:gd name="connsiteY10" fmla="*/ 201930 h 1161688"/>
                <a:gd name="connsiteX0" fmla="*/ 7620 w 1397320"/>
                <a:gd name="connsiteY0" fmla="*/ 228600 h 1161688"/>
                <a:gd name="connsiteX1" fmla="*/ 243840 w 1397320"/>
                <a:gd name="connsiteY1" fmla="*/ 377190 h 1161688"/>
                <a:gd name="connsiteX2" fmla="*/ 588645 w 1397320"/>
                <a:gd name="connsiteY2" fmla="*/ 676275 h 1161688"/>
                <a:gd name="connsiteX3" fmla="*/ 855345 w 1397320"/>
                <a:gd name="connsiteY3" fmla="*/ 952500 h 1161688"/>
                <a:gd name="connsiteX4" fmla="*/ 1268730 w 1397320"/>
                <a:gd name="connsiteY4" fmla="*/ 1106805 h 1161688"/>
                <a:gd name="connsiteX5" fmla="*/ 1388745 w 1397320"/>
                <a:gd name="connsiteY5" fmla="*/ 828675 h 1161688"/>
                <a:gd name="connsiteX6" fmla="*/ 1131570 w 1397320"/>
                <a:gd name="connsiteY6" fmla="*/ 676275 h 1161688"/>
                <a:gd name="connsiteX7" fmla="*/ 845820 w 1397320"/>
                <a:gd name="connsiteY7" fmla="*/ 400050 h 1161688"/>
                <a:gd name="connsiteX8" fmla="*/ 455295 w 1397320"/>
                <a:gd name="connsiteY8" fmla="*/ 219075 h 1161688"/>
                <a:gd name="connsiteX9" fmla="*/ 121920 w 1397320"/>
                <a:gd name="connsiteY9" fmla="*/ 0 h 1161688"/>
                <a:gd name="connsiteX10" fmla="*/ 0 w 1397320"/>
                <a:gd name="connsiteY10" fmla="*/ 201930 h 1161688"/>
                <a:gd name="connsiteX0" fmla="*/ 7620 w 1376446"/>
                <a:gd name="connsiteY0" fmla="*/ 228600 h 1161688"/>
                <a:gd name="connsiteX1" fmla="*/ 243840 w 1376446"/>
                <a:gd name="connsiteY1" fmla="*/ 377190 h 1161688"/>
                <a:gd name="connsiteX2" fmla="*/ 588645 w 1376446"/>
                <a:gd name="connsiteY2" fmla="*/ 676275 h 1161688"/>
                <a:gd name="connsiteX3" fmla="*/ 855345 w 1376446"/>
                <a:gd name="connsiteY3" fmla="*/ 952500 h 1161688"/>
                <a:gd name="connsiteX4" fmla="*/ 1268730 w 1376446"/>
                <a:gd name="connsiteY4" fmla="*/ 1106805 h 1161688"/>
                <a:gd name="connsiteX5" fmla="*/ 1365885 w 1376446"/>
                <a:gd name="connsiteY5" fmla="*/ 859155 h 1161688"/>
                <a:gd name="connsiteX6" fmla="*/ 1131570 w 1376446"/>
                <a:gd name="connsiteY6" fmla="*/ 676275 h 1161688"/>
                <a:gd name="connsiteX7" fmla="*/ 845820 w 1376446"/>
                <a:gd name="connsiteY7" fmla="*/ 400050 h 1161688"/>
                <a:gd name="connsiteX8" fmla="*/ 455295 w 1376446"/>
                <a:gd name="connsiteY8" fmla="*/ 219075 h 1161688"/>
                <a:gd name="connsiteX9" fmla="*/ 121920 w 1376446"/>
                <a:gd name="connsiteY9" fmla="*/ 0 h 1161688"/>
                <a:gd name="connsiteX10" fmla="*/ 0 w 1376446"/>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67627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67627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67627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71818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71818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71818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815340 w 1365973"/>
                <a:gd name="connsiteY7" fmla="*/ 40767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815340 w 1365973"/>
                <a:gd name="connsiteY7" fmla="*/ 40767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40055 w 1365973"/>
                <a:gd name="connsiteY8" fmla="*/ 20383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40055 w 1365973"/>
                <a:gd name="connsiteY8" fmla="*/ 20383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40055 w 1365973"/>
                <a:gd name="connsiteY8" fmla="*/ 20383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21005 w 1365973"/>
                <a:gd name="connsiteY8" fmla="*/ 19621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21005 w 1365973"/>
                <a:gd name="connsiteY8" fmla="*/ 19621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21005 w 1365973"/>
                <a:gd name="connsiteY8" fmla="*/ 19621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371475 w 1365973"/>
                <a:gd name="connsiteY8" fmla="*/ 17716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371475 w 1365973"/>
                <a:gd name="connsiteY8" fmla="*/ 177165 h 1161688"/>
                <a:gd name="connsiteX9" fmla="*/ 121920 w 1365973"/>
                <a:gd name="connsiteY9" fmla="*/ 0 h 1161688"/>
                <a:gd name="connsiteX10" fmla="*/ 0 w 1365973"/>
                <a:gd name="connsiteY10" fmla="*/ 201930 h 1161688"/>
                <a:gd name="connsiteX0" fmla="*/ 7620 w 1365973"/>
                <a:gd name="connsiteY0" fmla="*/ 251322 h 1184410"/>
                <a:gd name="connsiteX1" fmla="*/ 243840 w 1365973"/>
                <a:gd name="connsiteY1" fmla="*/ 399912 h 1184410"/>
                <a:gd name="connsiteX2" fmla="*/ 588645 w 1365973"/>
                <a:gd name="connsiteY2" fmla="*/ 698997 h 1184410"/>
                <a:gd name="connsiteX3" fmla="*/ 855345 w 1365973"/>
                <a:gd name="connsiteY3" fmla="*/ 975222 h 1184410"/>
                <a:gd name="connsiteX4" fmla="*/ 1268730 w 1365973"/>
                <a:gd name="connsiteY4" fmla="*/ 1129527 h 1184410"/>
                <a:gd name="connsiteX5" fmla="*/ 1365885 w 1365973"/>
                <a:gd name="connsiteY5" fmla="*/ 881877 h 1184410"/>
                <a:gd name="connsiteX6" fmla="*/ 1112520 w 1365973"/>
                <a:gd name="connsiteY6" fmla="*/ 725667 h 1184410"/>
                <a:gd name="connsiteX7" fmla="*/ 704850 w 1365973"/>
                <a:gd name="connsiteY7" fmla="*/ 441822 h 1184410"/>
                <a:gd name="connsiteX8" fmla="*/ 371475 w 1365973"/>
                <a:gd name="connsiteY8" fmla="*/ 199887 h 1184410"/>
                <a:gd name="connsiteX9" fmla="*/ 121920 w 1365973"/>
                <a:gd name="connsiteY9" fmla="*/ 22722 h 1184410"/>
                <a:gd name="connsiteX10" fmla="*/ 0 w 1365973"/>
                <a:gd name="connsiteY10" fmla="*/ 224652 h 1184410"/>
                <a:gd name="connsiteX0" fmla="*/ 7620 w 1365973"/>
                <a:gd name="connsiteY0" fmla="*/ 263643 h 1196731"/>
                <a:gd name="connsiteX1" fmla="*/ 243840 w 1365973"/>
                <a:gd name="connsiteY1" fmla="*/ 412233 h 1196731"/>
                <a:gd name="connsiteX2" fmla="*/ 588645 w 1365973"/>
                <a:gd name="connsiteY2" fmla="*/ 711318 h 1196731"/>
                <a:gd name="connsiteX3" fmla="*/ 855345 w 1365973"/>
                <a:gd name="connsiteY3" fmla="*/ 987543 h 1196731"/>
                <a:gd name="connsiteX4" fmla="*/ 1268730 w 1365973"/>
                <a:gd name="connsiteY4" fmla="*/ 1141848 h 1196731"/>
                <a:gd name="connsiteX5" fmla="*/ 1365885 w 1365973"/>
                <a:gd name="connsiteY5" fmla="*/ 894198 h 1196731"/>
                <a:gd name="connsiteX6" fmla="*/ 1112520 w 1365973"/>
                <a:gd name="connsiteY6" fmla="*/ 737988 h 1196731"/>
                <a:gd name="connsiteX7" fmla="*/ 704850 w 1365973"/>
                <a:gd name="connsiteY7" fmla="*/ 454143 h 1196731"/>
                <a:gd name="connsiteX8" fmla="*/ 371475 w 1365973"/>
                <a:gd name="connsiteY8" fmla="*/ 212208 h 1196731"/>
                <a:gd name="connsiteX9" fmla="*/ 121920 w 1365973"/>
                <a:gd name="connsiteY9" fmla="*/ 35043 h 1196731"/>
                <a:gd name="connsiteX10" fmla="*/ 0 w 1365973"/>
                <a:gd name="connsiteY10" fmla="*/ 236973 h 1196731"/>
                <a:gd name="connsiteX0" fmla="*/ 7620 w 1365973"/>
                <a:gd name="connsiteY0" fmla="*/ 263643 h 1196731"/>
                <a:gd name="connsiteX1" fmla="*/ 243840 w 1365973"/>
                <a:gd name="connsiteY1" fmla="*/ 412233 h 1196731"/>
                <a:gd name="connsiteX2" fmla="*/ 588645 w 1365973"/>
                <a:gd name="connsiteY2" fmla="*/ 711318 h 1196731"/>
                <a:gd name="connsiteX3" fmla="*/ 855345 w 1365973"/>
                <a:gd name="connsiteY3" fmla="*/ 987543 h 1196731"/>
                <a:gd name="connsiteX4" fmla="*/ 1268730 w 1365973"/>
                <a:gd name="connsiteY4" fmla="*/ 1141848 h 1196731"/>
                <a:gd name="connsiteX5" fmla="*/ 1365885 w 1365973"/>
                <a:gd name="connsiteY5" fmla="*/ 894198 h 1196731"/>
                <a:gd name="connsiteX6" fmla="*/ 1112520 w 1365973"/>
                <a:gd name="connsiteY6" fmla="*/ 737988 h 1196731"/>
                <a:gd name="connsiteX7" fmla="*/ 704850 w 1365973"/>
                <a:gd name="connsiteY7" fmla="*/ 454143 h 1196731"/>
                <a:gd name="connsiteX8" fmla="*/ 352425 w 1365973"/>
                <a:gd name="connsiteY8" fmla="*/ 212208 h 1196731"/>
                <a:gd name="connsiteX9" fmla="*/ 121920 w 1365973"/>
                <a:gd name="connsiteY9" fmla="*/ 35043 h 1196731"/>
                <a:gd name="connsiteX10" fmla="*/ 0 w 1365973"/>
                <a:gd name="connsiteY10" fmla="*/ 236973 h 1196731"/>
                <a:gd name="connsiteX0" fmla="*/ 1639 w 1379042"/>
                <a:gd name="connsiteY0" fmla="*/ 236973 h 1196731"/>
                <a:gd name="connsiteX1" fmla="*/ 256909 w 1379042"/>
                <a:gd name="connsiteY1" fmla="*/ 412233 h 1196731"/>
                <a:gd name="connsiteX2" fmla="*/ 601714 w 1379042"/>
                <a:gd name="connsiteY2" fmla="*/ 711318 h 1196731"/>
                <a:gd name="connsiteX3" fmla="*/ 868414 w 1379042"/>
                <a:gd name="connsiteY3" fmla="*/ 987543 h 1196731"/>
                <a:gd name="connsiteX4" fmla="*/ 1281799 w 1379042"/>
                <a:gd name="connsiteY4" fmla="*/ 1141848 h 1196731"/>
                <a:gd name="connsiteX5" fmla="*/ 1378954 w 1379042"/>
                <a:gd name="connsiteY5" fmla="*/ 894198 h 1196731"/>
                <a:gd name="connsiteX6" fmla="*/ 1125589 w 1379042"/>
                <a:gd name="connsiteY6" fmla="*/ 737988 h 1196731"/>
                <a:gd name="connsiteX7" fmla="*/ 717919 w 1379042"/>
                <a:gd name="connsiteY7" fmla="*/ 454143 h 1196731"/>
                <a:gd name="connsiteX8" fmla="*/ 365494 w 1379042"/>
                <a:gd name="connsiteY8" fmla="*/ 212208 h 1196731"/>
                <a:gd name="connsiteX9" fmla="*/ 134989 w 1379042"/>
                <a:gd name="connsiteY9" fmla="*/ 35043 h 1196731"/>
                <a:gd name="connsiteX10" fmla="*/ 13069 w 1379042"/>
                <a:gd name="connsiteY10" fmla="*/ 236973 h 1196731"/>
                <a:gd name="connsiteX0" fmla="*/ 1639 w 1379042"/>
                <a:gd name="connsiteY0" fmla="*/ 236973 h 1196731"/>
                <a:gd name="connsiteX1" fmla="*/ 256909 w 1379042"/>
                <a:gd name="connsiteY1" fmla="*/ 412233 h 1196731"/>
                <a:gd name="connsiteX2" fmla="*/ 601714 w 1379042"/>
                <a:gd name="connsiteY2" fmla="*/ 711318 h 1196731"/>
                <a:gd name="connsiteX3" fmla="*/ 868414 w 1379042"/>
                <a:gd name="connsiteY3" fmla="*/ 987543 h 1196731"/>
                <a:gd name="connsiteX4" fmla="*/ 1281799 w 1379042"/>
                <a:gd name="connsiteY4" fmla="*/ 1141848 h 1196731"/>
                <a:gd name="connsiteX5" fmla="*/ 1378954 w 1379042"/>
                <a:gd name="connsiteY5" fmla="*/ 894198 h 1196731"/>
                <a:gd name="connsiteX6" fmla="*/ 1125589 w 1379042"/>
                <a:gd name="connsiteY6" fmla="*/ 737988 h 1196731"/>
                <a:gd name="connsiteX7" fmla="*/ 717919 w 1379042"/>
                <a:gd name="connsiteY7" fmla="*/ 454143 h 1196731"/>
                <a:gd name="connsiteX8" fmla="*/ 365494 w 1379042"/>
                <a:gd name="connsiteY8" fmla="*/ 212208 h 1196731"/>
                <a:gd name="connsiteX9" fmla="*/ 134989 w 1379042"/>
                <a:gd name="connsiteY9" fmla="*/ 35043 h 1196731"/>
                <a:gd name="connsiteX10" fmla="*/ 1639 w 1379042"/>
                <a:gd name="connsiteY10" fmla="*/ 229353 h 1196731"/>
                <a:gd name="connsiteX0" fmla="*/ 1639 w 1379042"/>
                <a:gd name="connsiteY0" fmla="*/ 236973 h 1196731"/>
                <a:gd name="connsiteX1" fmla="*/ 256909 w 1379042"/>
                <a:gd name="connsiteY1" fmla="*/ 412233 h 1196731"/>
                <a:gd name="connsiteX2" fmla="*/ 601714 w 1379042"/>
                <a:gd name="connsiteY2" fmla="*/ 711318 h 1196731"/>
                <a:gd name="connsiteX3" fmla="*/ 868414 w 1379042"/>
                <a:gd name="connsiteY3" fmla="*/ 987543 h 1196731"/>
                <a:gd name="connsiteX4" fmla="*/ 1281799 w 1379042"/>
                <a:gd name="connsiteY4" fmla="*/ 1141848 h 1196731"/>
                <a:gd name="connsiteX5" fmla="*/ 1378954 w 1379042"/>
                <a:gd name="connsiteY5" fmla="*/ 894198 h 1196731"/>
                <a:gd name="connsiteX6" fmla="*/ 1125589 w 1379042"/>
                <a:gd name="connsiteY6" fmla="*/ 737988 h 1196731"/>
                <a:gd name="connsiteX7" fmla="*/ 717919 w 1379042"/>
                <a:gd name="connsiteY7" fmla="*/ 454143 h 1196731"/>
                <a:gd name="connsiteX8" fmla="*/ 365494 w 1379042"/>
                <a:gd name="connsiteY8" fmla="*/ 212208 h 1196731"/>
                <a:gd name="connsiteX9" fmla="*/ 134989 w 1379042"/>
                <a:gd name="connsiteY9" fmla="*/ 35043 h 1196731"/>
                <a:gd name="connsiteX10" fmla="*/ 1639 w 1379042"/>
                <a:gd name="connsiteY10" fmla="*/ 229353 h 1196731"/>
                <a:gd name="connsiteX0" fmla="*/ 1639 w 1379042"/>
                <a:gd name="connsiteY0" fmla="*/ 236973 h 1196731"/>
                <a:gd name="connsiteX1" fmla="*/ 256909 w 1379042"/>
                <a:gd name="connsiteY1" fmla="*/ 412233 h 1196731"/>
                <a:gd name="connsiteX2" fmla="*/ 601714 w 1379042"/>
                <a:gd name="connsiteY2" fmla="*/ 711318 h 1196731"/>
                <a:gd name="connsiteX3" fmla="*/ 868414 w 1379042"/>
                <a:gd name="connsiteY3" fmla="*/ 987543 h 1196731"/>
                <a:gd name="connsiteX4" fmla="*/ 1281799 w 1379042"/>
                <a:gd name="connsiteY4" fmla="*/ 1141848 h 1196731"/>
                <a:gd name="connsiteX5" fmla="*/ 1378954 w 1379042"/>
                <a:gd name="connsiteY5" fmla="*/ 894198 h 1196731"/>
                <a:gd name="connsiteX6" fmla="*/ 1125589 w 1379042"/>
                <a:gd name="connsiteY6" fmla="*/ 737988 h 1196731"/>
                <a:gd name="connsiteX7" fmla="*/ 717919 w 1379042"/>
                <a:gd name="connsiteY7" fmla="*/ 454143 h 1196731"/>
                <a:gd name="connsiteX8" fmla="*/ 365494 w 1379042"/>
                <a:gd name="connsiteY8" fmla="*/ 212208 h 1196731"/>
                <a:gd name="connsiteX9" fmla="*/ 134989 w 1379042"/>
                <a:gd name="connsiteY9" fmla="*/ 35043 h 1196731"/>
                <a:gd name="connsiteX10" fmla="*/ 1639 w 1379042"/>
                <a:gd name="connsiteY10" fmla="*/ 229353 h 1196731"/>
                <a:gd name="connsiteX11" fmla="*/ 1639 w 1379042"/>
                <a:gd name="connsiteY11" fmla="*/ 236973 h 1196731"/>
                <a:gd name="connsiteX0" fmla="*/ 2847 w 1380250"/>
                <a:gd name="connsiteY0" fmla="*/ 236973 h 1196731"/>
                <a:gd name="connsiteX1" fmla="*/ 258117 w 1380250"/>
                <a:gd name="connsiteY1" fmla="*/ 412233 h 1196731"/>
                <a:gd name="connsiteX2" fmla="*/ 602922 w 1380250"/>
                <a:gd name="connsiteY2" fmla="*/ 711318 h 1196731"/>
                <a:gd name="connsiteX3" fmla="*/ 869622 w 1380250"/>
                <a:gd name="connsiteY3" fmla="*/ 987543 h 1196731"/>
                <a:gd name="connsiteX4" fmla="*/ 1283007 w 1380250"/>
                <a:gd name="connsiteY4" fmla="*/ 1141848 h 1196731"/>
                <a:gd name="connsiteX5" fmla="*/ 1380162 w 1380250"/>
                <a:gd name="connsiteY5" fmla="*/ 894198 h 1196731"/>
                <a:gd name="connsiteX6" fmla="*/ 1126797 w 1380250"/>
                <a:gd name="connsiteY6" fmla="*/ 737988 h 1196731"/>
                <a:gd name="connsiteX7" fmla="*/ 719127 w 1380250"/>
                <a:gd name="connsiteY7" fmla="*/ 454143 h 1196731"/>
                <a:gd name="connsiteX8" fmla="*/ 366702 w 1380250"/>
                <a:gd name="connsiteY8" fmla="*/ 212208 h 1196731"/>
                <a:gd name="connsiteX9" fmla="*/ 136197 w 1380250"/>
                <a:gd name="connsiteY9" fmla="*/ 35043 h 1196731"/>
                <a:gd name="connsiteX10" fmla="*/ 2847 w 1380250"/>
                <a:gd name="connsiteY10" fmla="*/ 236973 h 1196731"/>
                <a:gd name="connsiteX0" fmla="*/ 1640 w 1379043"/>
                <a:gd name="connsiteY0" fmla="*/ 236973 h 1196731"/>
                <a:gd name="connsiteX1" fmla="*/ 256910 w 1379043"/>
                <a:gd name="connsiteY1" fmla="*/ 412233 h 1196731"/>
                <a:gd name="connsiteX2" fmla="*/ 601715 w 1379043"/>
                <a:gd name="connsiteY2" fmla="*/ 711318 h 1196731"/>
                <a:gd name="connsiteX3" fmla="*/ 868415 w 1379043"/>
                <a:gd name="connsiteY3" fmla="*/ 987543 h 1196731"/>
                <a:gd name="connsiteX4" fmla="*/ 1281800 w 1379043"/>
                <a:gd name="connsiteY4" fmla="*/ 1141848 h 1196731"/>
                <a:gd name="connsiteX5" fmla="*/ 1378955 w 1379043"/>
                <a:gd name="connsiteY5" fmla="*/ 894198 h 1196731"/>
                <a:gd name="connsiteX6" fmla="*/ 1125590 w 1379043"/>
                <a:gd name="connsiteY6" fmla="*/ 737988 h 1196731"/>
                <a:gd name="connsiteX7" fmla="*/ 717920 w 1379043"/>
                <a:gd name="connsiteY7" fmla="*/ 454143 h 1196731"/>
                <a:gd name="connsiteX8" fmla="*/ 365495 w 1379043"/>
                <a:gd name="connsiteY8" fmla="*/ 212208 h 1196731"/>
                <a:gd name="connsiteX9" fmla="*/ 134990 w 1379043"/>
                <a:gd name="connsiteY9" fmla="*/ 35043 h 1196731"/>
                <a:gd name="connsiteX10" fmla="*/ 1640 w 1379043"/>
                <a:gd name="connsiteY10" fmla="*/ 236973 h 1196731"/>
                <a:gd name="connsiteX0" fmla="*/ 17 w 1377420"/>
                <a:gd name="connsiteY0" fmla="*/ 236973 h 1196731"/>
                <a:gd name="connsiteX1" fmla="*/ 255287 w 1377420"/>
                <a:gd name="connsiteY1" fmla="*/ 412233 h 1196731"/>
                <a:gd name="connsiteX2" fmla="*/ 600092 w 1377420"/>
                <a:gd name="connsiteY2" fmla="*/ 711318 h 1196731"/>
                <a:gd name="connsiteX3" fmla="*/ 866792 w 1377420"/>
                <a:gd name="connsiteY3" fmla="*/ 987543 h 1196731"/>
                <a:gd name="connsiteX4" fmla="*/ 1280177 w 1377420"/>
                <a:gd name="connsiteY4" fmla="*/ 1141848 h 1196731"/>
                <a:gd name="connsiteX5" fmla="*/ 1377332 w 1377420"/>
                <a:gd name="connsiteY5" fmla="*/ 894198 h 1196731"/>
                <a:gd name="connsiteX6" fmla="*/ 1123967 w 1377420"/>
                <a:gd name="connsiteY6" fmla="*/ 737988 h 1196731"/>
                <a:gd name="connsiteX7" fmla="*/ 716297 w 1377420"/>
                <a:gd name="connsiteY7" fmla="*/ 454143 h 1196731"/>
                <a:gd name="connsiteX8" fmla="*/ 363872 w 1377420"/>
                <a:gd name="connsiteY8" fmla="*/ 212208 h 1196731"/>
                <a:gd name="connsiteX9" fmla="*/ 133367 w 1377420"/>
                <a:gd name="connsiteY9" fmla="*/ 35043 h 1196731"/>
                <a:gd name="connsiteX10" fmla="*/ 17 w 1377420"/>
                <a:gd name="connsiteY10" fmla="*/ 236973 h 1196731"/>
                <a:gd name="connsiteX0" fmla="*/ 3783 w 1381186"/>
                <a:gd name="connsiteY0" fmla="*/ 236973 h 1196731"/>
                <a:gd name="connsiteX1" fmla="*/ 259053 w 1381186"/>
                <a:gd name="connsiteY1" fmla="*/ 412233 h 1196731"/>
                <a:gd name="connsiteX2" fmla="*/ 603858 w 1381186"/>
                <a:gd name="connsiteY2" fmla="*/ 711318 h 1196731"/>
                <a:gd name="connsiteX3" fmla="*/ 870558 w 1381186"/>
                <a:gd name="connsiteY3" fmla="*/ 987543 h 1196731"/>
                <a:gd name="connsiteX4" fmla="*/ 1283943 w 1381186"/>
                <a:gd name="connsiteY4" fmla="*/ 1141848 h 1196731"/>
                <a:gd name="connsiteX5" fmla="*/ 1381098 w 1381186"/>
                <a:gd name="connsiteY5" fmla="*/ 894198 h 1196731"/>
                <a:gd name="connsiteX6" fmla="*/ 1127733 w 1381186"/>
                <a:gd name="connsiteY6" fmla="*/ 737988 h 1196731"/>
                <a:gd name="connsiteX7" fmla="*/ 720063 w 1381186"/>
                <a:gd name="connsiteY7" fmla="*/ 454143 h 1196731"/>
                <a:gd name="connsiteX8" fmla="*/ 367638 w 1381186"/>
                <a:gd name="connsiteY8" fmla="*/ 212208 h 1196731"/>
                <a:gd name="connsiteX9" fmla="*/ 137133 w 1381186"/>
                <a:gd name="connsiteY9" fmla="*/ 35043 h 1196731"/>
                <a:gd name="connsiteX10" fmla="*/ 3783 w 1381186"/>
                <a:gd name="connsiteY10" fmla="*/ 236973 h 1196731"/>
                <a:gd name="connsiteX0" fmla="*/ 4467 w 1381870"/>
                <a:gd name="connsiteY0" fmla="*/ 236973 h 1196731"/>
                <a:gd name="connsiteX1" fmla="*/ 259737 w 1381870"/>
                <a:gd name="connsiteY1" fmla="*/ 412233 h 1196731"/>
                <a:gd name="connsiteX2" fmla="*/ 604542 w 1381870"/>
                <a:gd name="connsiteY2" fmla="*/ 711318 h 1196731"/>
                <a:gd name="connsiteX3" fmla="*/ 871242 w 1381870"/>
                <a:gd name="connsiteY3" fmla="*/ 987543 h 1196731"/>
                <a:gd name="connsiteX4" fmla="*/ 1284627 w 1381870"/>
                <a:gd name="connsiteY4" fmla="*/ 1141848 h 1196731"/>
                <a:gd name="connsiteX5" fmla="*/ 1381782 w 1381870"/>
                <a:gd name="connsiteY5" fmla="*/ 894198 h 1196731"/>
                <a:gd name="connsiteX6" fmla="*/ 1128417 w 1381870"/>
                <a:gd name="connsiteY6" fmla="*/ 737988 h 1196731"/>
                <a:gd name="connsiteX7" fmla="*/ 720747 w 1381870"/>
                <a:gd name="connsiteY7" fmla="*/ 454143 h 1196731"/>
                <a:gd name="connsiteX8" fmla="*/ 368322 w 1381870"/>
                <a:gd name="connsiteY8" fmla="*/ 212208 h 1196731"/>
                <a:gd name="connsiteX9" fmla="*/ 137817 w 1381870"/>
                <a:gd name="connsiteY9" fmla="*/ 35043 h 1196731"/>
                <a:gd name="connsiteX10" fmla="*/ 4467 w 1381870"/>
                <a:gd name="connsiteY10" fmla="*/ 236973 h 1196731"/>
                <a:gd name="connsiteX0" fmla="*/ 4467 w 1381870"/>
                <a:gd name="connsiteY0" fmla="*/ 217026 h 1176784"/>
                <a:gd name="connsiteX1" fmla="*/ 259737 w 1381870"/>
                <a:gd name="connsiteY1" fmla="*/ 392286 h 1176784"/>
                <a:gd name="connsiteX2" fmla="*/ 604542 w 1381870"/>
                <a:gd name="connsiteY2" fmla="*/ 691371 h 1176784"/>
                <a:gd name="connsiteX3" fmla="*/ 871242 w 1381870"/>
                <a:gd name="connsiteY3" fmla="*/ 967596 h 1176784"/>
                <a:gd name="connsiteX4" fmla="*/ 1284627 w 1381870"/>
                <a:gd name="connsiteY4" fmla="*/ 1121901 h 1176784"/>
                <a:gd name="connsiteX5" fmla="*/ 1381782 w 1381870"/>
                <a:gd name="connsiteY5" fmla="*/ 874251 h 1176784"/>
                <a:gd name="connsiteX6" fmla="*/ 1128417 w 1381870"/>
                <a:gd name="connsiteY6" fmla="*/ 718041 h 1176784"/>
                <a:gd name="connsiteX7" fmla="*/ 720747 w 1381870"/>
                <a:gd name="connsiteY7" fmla="*/ 434196 h 1176784"/>
                <a:gd name="connsiteX8" fmla="*/ 368322 w 1381870"/>
                <a:gd name="connsiteY8" fmla="*/ 192261 h 1176784"/>
                <a:gd name="connsiteX9" fmla="*/ 137817 w 1381870"/>
                <a:gd name="connsiteY9" fmla="*/ 15096 h 1176784"/>
                <a:gd name="connsiteX10" fmla="*/ 4467 w 1381870"/>
                <a:gd name="connsiteY10" fmla="*/ 217026 h 1176784"/>
                <a:gd name="connsiteX0" fmla="*/ 4825 w 1382228"/>
                <a:gd name="connsiteY0" fmla="*/ 236461 h 1196219"/>
                <a:gd name="connsiteX1" fmla="*/ 260095 w 1382228"/>
                <a:gd name="connsiteY1" fmla="*/ 411721 h 1196219"/>
                <a:gd name="connsiteX2" fmla="*/ 604900 w 1382228"/>
                <a:gd name="connsiteY2" fmla="*/ 710806 h 1196219"/>
                <a:gd name="connsiteX3" fmla="*/ 871600 w 1382228"/>
                <a:gd name="connsiteY3" fmla="*/ 987031 h 1196219"/>
                <a:gd name="connsiteX4" fmla="*/ 1284985 w 1382228"/>
                <a:gd name="connsiteY4" fmla="*/ 1141336 h 1196219"/>
                <a:gd name="connsiteX5" fmla="*/ 1382140 w 1382228"/>
                <a:gd name="connsiteY5" fmla="*/ 893686 h 1196219"/>
                <a:gd name="connsiteX6" fmla="*/ 1128775 w 1382228"/>
                <a:gd name="connsiteY6" fmla="*/ 737476 h 1196219"/>
                <a:gd name="connsiteX7" fmla="*/ 721105 w 1382228"/>
                <a:gd name="connsiteY7" fmla="*/ 453631 h 1196219"/>
                <a:gd name="connsiteX8" fmla="*/ 368680 w 1382228"/>
                <a:gd name="connsiteY8" fmla="*/ 211696 h 1196219"/>
                <a:gd name="connsiteX9" fmla="*/ 130555 w 1382228"/>
                <a:gd name="connsiteY9" fmla="*/ 11671 h 1196219"/>
                <a:gd name="connsiteX10" fmla="*/ 4825 w 1382228"/>
                <a:gd name="connsiteY10" fmla="*/ 236461 h 1196219"/>
                <a:gd name="connsiteX0" fmla="*/ 5218 w 1382621"/>
                <a:gd name="connsiteY0" fmla="*/ 236461 h 1196219"/>
                <a:gd name="connsiteX1" fmla="*/ 260488 w 1382621"/>
                <a:gd name="connsiteY1" fmla="*/ 411721 h 1196219"/>
                <a:gd name="connsiteX2" fmla="*/ 605293 w 1382621"/>
                <a:gd name="connsiteY2" fmla="*/ 710806 h 1196219"/>
                <a:gd name="connsiteX3" fmla="*/ 871993 w 1382621"/>
                <a:gd name="connsiteY3" fmla="*/ 987031 h 1196219"/>
                <a:gd name="connsiteX4" fmla="*/ 1285378 w 1382621"/>
                <a:gd name="connsiteY4" fmla="*/ 1141336 h 1196219"/>
                <a:gd name="connsiteX5" fmla="*/ 1382533 w 1382621"/>
                <a:gd name="connsiteY5" fmla="*/ 893686 h 1196219"/>
                <a:gd name="connsiteX6" fmla="*/ 1129168 w 1382621"/>
                <a:gd name="connsiteY6" fmla="*/ 737476 h 1196219"/>
                <a:gd name="connsiteX7" fmla="*/ 721498 w 1382621"/>
                <a:gd name="connsiteY7" fmla="*/ 453631 h 1196219"/>
                <a:gd name="connsiteX8" fmla="*/ 369073 w 1382621"/>
                <a:gd name="connsiteY8" fmla="*/ 211696 h 1196219"/>
                <a:gd name="connsiteX9" fmla="*/ 130948 w 1382621"/>
                <a:gd name="connsiteY9" fmla="*/ 11671 h 1196219"/>
                <a:gd name="connsiteX10" fmla="*/ 5218 w 1382621"/>
                <a:gd name="connsiteY10" fmla="*/ 236461 h 1196219"/>
                <a:gd name="connsiteX0" fmla="*/ 5218 w 1382621"/>
                <a:gd name="connsiteY0" fmla="*/ 244278 h 1204036"/>
                <a:gd name="connsiteX1" fmla="*/ 260488 w 1382621"/>
                <a:gd name="connsiteY1" fmla="*/ 419538 h 1204036"/>
                <a:gd name="connsiteX2" fmla="*/ 605293 w 1382621"/>
                <a:gd name="connsiteY2" fmla="*/ 718623 h 1204036"/>
                <a:gd name="connsiteX3" fmla="*/ 871993 w 1382621"/>
                <a:gd name="connsiteY3" fmla="*/ 994848 h 1204036"/>
                <a:gd name="connsiteX4" fmla="*/ 1285378 w 1382621"/>
                <a:gd name="connsiteY4" fmla="*/ 1149153 h 1204036"/>
                <a:gd name="connsiteX5" fmla="*/ 1382533 w 1382621"/>
                <a:gd name="connsiteY5" fmla="*/ 901503 h 1204036"/>
                <a:gd name="connsiteX6" fmla="*/ 1129168 w 1382621"/>
                <a:gd name="connsiteY6" fmla="*/ 745293 h 1204036"/>
                <a:gd name="connsiteX7" fmla="*/ 721498 w 1382621"/>
                <a:gd name="connsiteY7" fmla="*/ 461448 h 1204036"/>
                <a:gd name="connsiteX8" fmla="*/ 369073 w 1382621"/>
                <a:gd name="connsiteY8" fmla="*/ 219513 h 1204036"/>
                <a:gd name="connsiteX9" fmla="*/ 130948 w 1382621"/>
                <a:gd name="connsiteY9" fmla="*/ 19488 h 1204036"/>
                <a:gd name="connsiteX10" fmla="*/ 5218 w 1382621"/>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1873 w 1379276"/>
                <a:gd name="connsiteY0" fmla="*/ 244278 h 1204036"/>
                <a:gd name="connsiteX1" fmla="*/ 257143 w 1379276"/>
                <a:gd name="connsiteY1" fmla="*/ 419538 h 1204036"/>
                <a:gd name="connsiteX2" fmla="*/ 601948 w 1379276"/>
                <a:gd name="connsiteY2" fmla="*/ 718623 h 1204036"/>
                <a:gd name="connsiteX3" fmla="*/ 868648 w 1379276"/>
                <a:gd name="connsiteY3" fmla="*/ 994848 h 1204036"/>
                <a:gd name="connsiteX4" fmla="*/ 1282033 w 1379276"/>
                <a:gd name="connsiteY4" fmla="*/ 1149153 h 1204036"/>
                <a:gd name="connsiteX5" fmla="*/ 1379188 w 1379276"/>
                <a:gd name="connsiteY5" fmla="*/ 901503 h 1204036"/>
                <a:gd name="connsiteX6" fmla="*/ 1125823 w 1379276"/>
                <a:gd name="connsiteY6" fmla="*/ 745293 h 1204036"/>
                <a:gd name="connsiteX7" fmla="*/ 779113 w 1379276"/>
                <a:gd name="connsiteY7" fmla="*/ 484308 h 1204036"/>
                <a:gd name="connsiteX8" fmla="*/ 365728 w 1379276"/>
                <a:gd name="connsiteY8" fmla="*/ 219513 h 1204036"/>
                <a:gd name="connsiteX9" fmla="*/ 127603 w 1379276"/>
                <a:gd name="connsiteY9" fmla="*/ 19488 h 1204036"/>
                <a:gd name="connsiteX10" fmla="*/ 1873 w 1379276"/>
                <a:gd name="connsiteY10" fmla="*/ 244278 h 1204036"/>
                <a:gd name="connsiteX0" fmla="*/ 1873 w 1379276"/>
                <a:gd name="connsiteY0" fmla="*/ 244278 h 1204036"/>
                <a:gd name="connsiteX1" fmla="*/ 257143 w 1379276"/>
                <a:gd name="connsiteY1" fmla="*/ 419538 h 1204036"/>
                <a:gd name="connsiteX2" fmla="*/ 601948 w 1379276"/>
                <a:gd name="connsiteY2" fmla="*/ 718623 h 1204036"/>
                <a:gd name="connsiteX3" fmla="*/ 910558 w 1379276"/>
                <a:gd name="connsiteY3" fmla="*/ 994848 h 1204036"/>
                <a:gd name="connsiteX4" fmla="*/ 1282033 w 1379276"/>
                <a:gd name="connsiteY4" fmla="*/ 1149153 h 1204036"/>
                <a:gd name="connsiteX5" fmla="*/ 1379188 w 1379276"/>
                <a:gd name="connsiteY5" fmla="*/ 901503 h 1204036"/>
                <a:gd name="connsiteX6" fmla="*/ 1125823 w 1379276"/>
                <a:gd name="connsiteY6" fmla="*/ 745293 h 1204036"/>
                <a:gd name="connsiteX7" fmla="*/ 779113 w 1379276"/>
                <a:gd name="connsiteY7" fmla="*/ 484308 h 1204036"/>
                <a:gd name="connsiteX8" fmla="*/ 365728 w 1379276"/>
                <a:gd name="connsiteY8" fmla="*/ 219513 h 1204036"/>
                <a:gd name="connsiteX9" fmla="*/ 127603 w 1379276"/>
                <a:gd name="connsiteY9" fmla="*/ 19488 h 1204036"/>
                <a:gd name="connsiteX10" fmla="*/ 1873 w 1379276"/>
                <a:gd name="connsiteY10" fmla="*/ 244278 h 120403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0150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0150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0150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2817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2817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276" h="1206796">
                  <a:moveTo>
                    <a:pt x="1873" y="244278"/>
                  </a:moveTo>
                  <a:cubicBezTo>
                    <a:pt x="13303" y="348418"/>
                    <a:pt x="78073" y="441128"/>
                    <a:pt x="257143" y="419538"/>
                  </a:cubicBezTo>
                  <a:cubicBezTo>
                    <a:pt x="234918" y="564953"/>
                    <a:pt x="376523" y="782758"/>
                    <a:pt x="601948" y="718623"/>
                  </a:cubicBezTo>
                  <a:cubicBezTo>
                    <a:pt x="530828" y="947858"/>
                    <a:pt x="787368" y="1085653"/>
                    <a:pt x="910558" y="994848"/>
                  </a:cubicBezTo>
                  <a:cubicBezTo>
                    <a:pt x="917543" y="1160583"/>
                    <a:pt x="1065498" y="1284408"/>
                    <a:pt x="1282033" y="1149153"/>
                  </a:cubicBezTo>
                  <a:cubicBezTo>
                    <a:pt x="1352518" y="1094543"/>
                    <a:pt x="1381093" y="1009453"/>
                    <a:pt x="1379188" y="928173"/>
                  </a:cubicBezTo>
                  <a:cubicBezTo>
                    <a:pt x="1381093" y="869753"/>
                    <a:pt x="1291558" y="727513"/>
                    <a:pt x="1125823" y="745293"/>
                  </a:cubicBezTo>
                  <a:cubicBezTo>
                    <a:pt x="1156303" y="513518"/>
                    <a:pt x="939133" y="399853"/>
                    <a:pt x="779113" y="484308"/>
                  </a:cubicBezTo>
                  <a:cubicBezTo>
                    <a:pt x="833088" y="333813"/>
                    <a:pt x="574643" y="57588"/>
                    <a:pt x="365728" y="219513"/>
                  </a:cubicBezTo>
                  <a:cubicBezTo>
                    <a:pt x="414623" y="16948"/>
                    <a:pt x="193008" y="-33217"/>
                    <a:pt x="127603" y="19488"/>
                  </a:cubicBezTo>
                  <a:cubicBezTo>
                    <a:pt x="82201" y="42666"/>
                    <a:pt x="-14637" y="116643"/>
                    <a:pt x="1873" y="244278"/>
                  </a:cubicBezTo>
                  <a:close/>
                </a:path>
              </a:pathLst>
            </a:custGeom>
            <a:ln w="38100">
              <a:solidFill>
                <a:srgbClr val="19A69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Tree>
    <p:extLst>
      <p:ext uri="{BB962C8B-B14F-4D97-AF65-F5344CB8AC3E}">
        <p14:creationId xmlns:p14="http://schemas.microsoft.com/office/powerpoint/2010/main" val="1478748754"/>
      </p:ext>
    </p:extLst>
  </p:cSld>
  <p:clrMapOvr>
    <a:masterClrMapping/>
  </p:clrMapOvr>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46C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3568</TotalTime>
  <Words>5150</Words>
  <Application>Microsoft Macintosh PowerPoint</Application>
  <PresentationFormat>Widescreen</PresentationFormat>
  <Paragraphs>375</Paragraphs>
  <Slides>29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Aharoni</vt:lpstr>
      <vt:lpstr>Arial</vt:lpstr>
      <vt:lpstr>Calibri</vt:lpstr>
      <vt:lpstr>Times New Roman</vt:lpstr>
      <vt:lpstr>Cover and End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mohammadsaed.alsaid</dc:creator>
  <cp:lastModifiedBy>mohammadsaed.alsaid</cp:lastModifiedBy>
  <cp:revision>69</cp:revision>
  <dcterms:created xsi:type="dcterms:W3CDTF">2021-06-13T09:36:23Z</dcterms:created>
  <dcterms:modified xsi:type="dcterms:W3CDTF">2021-06-20T08:23:25Z</dcterms:modified>
</cp:coreProperties>
</file>